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 id="2147484095" r:id="rId2"/>
    <p:sldMasterId id="2147484122" r:id="rId3"/>
    <p:sldMasterId id="2147484152" r:id="rId4"/>
    <p:sldMasterId id="2147484176" r:id="rId5"/>
    <p:sldMasterId id="2147484217" r:id="rId6"/>
    <p:sldMasterId id="2147484231" r:id="rId7"/>
    <p:sldMasterId id="2147484270" r:id="rId8"/>
    <p:sldMasterId id="2147484284" r:id="rId9"/>
    <p:sldMasterId id="2147484296" r:id="rId10"/>
    <p:sldMasterId id="2147484301" r:id="rId11"/>
    <p:sldMasterId id="2147484314" r:id="rId12"/>
  </p:sldMasterIdLst>
  <p:notesMasterIdLst>
    <p:notesMasterId r:id="rId38"/>
  </p:notesMasterIdLst>
  <p:sldIdLst>
    <p:sldId id="310" r:id="rId13"/>
    <p:sldId id="368" r:id="rId14"/>
    <p:sldId id="312" r:id="rId15"/>
    <p:sldId id="691" r:id="rId16"/>
    <p:sldId id="298" r:id="rId17"/>
    <p:sldId id="470" r:id="rId18"/>
    <p:sldId id="371" r:id="rId19"/>
    <p:sldId id="702" r:id="rId20"/>
    <p:sldId id="291" r:id="rId21"/>
    <p:sldId id="4269" r:id="rId22"/>
    <p:sldId id="703" r:id="rId23"/>
    <p:sldId id="4266" r:id="rId24"/>
    <p:sldId id="704" r:id="rId25"/>
    <p:sldId id="705" r:id="rId26"/>
    <p:sldId id="372" r:id="rId27"/>
    <p:sldId id="258" r:id="rId28"/>
    <p:sldId id="292" r:id="rId29"/>
    <p:sldId id="4270" r:id="rId30"/>
    <p:sldId id="709" r:id="rId31"/>
    <p:sldId id="294" r:id="rId32"/>
    <p:sldId id="358" r:id="rId33"/>
    <p:sldId id="712" r:id="rId34"/>
    <p:sldId id="4268" r:id="rId35"/>
    <p:sldId id="688" r:id="rId36"/>
    <p:sldId id="381"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3201" autoAdjust="0"/>
  </p:normalViewPr>
  <p:slideViewPr>
    <p:cSldViewPr snapToGrid="0">
      <p:cViewPr varScale="1">
        <p:scale>
          <a:sx n="76" d="100"/>
          <a:sy n="76" d="100"/>
        </p:scale>
        <p:origin x="1904" y="20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gs" Target="tags/tag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6/14/23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66823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422488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463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724840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419670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588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BC8FC-B0C4-457D-8AB7-E6D4931CBE62}" type="slidenum">
              <a:rPr lang="en-US" smtClean="0"/>
              <a:t>4</a:t>
            </a:fld>
            <a:endParaRPr lang="en-US"/>
          </a:p>
        </p:txBody>
      </p:sp>
    </p:spTree>
    <p:extLst>
      <p:ext uri="{BB962C8B-B14F-4D97-AF65-F5344CB8AC3E}">
        <p14:creationId xmlns:p14="http://schemas.microsoft.com/office/powerpoint/2010/main" val="353577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9654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119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GV chia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nhóm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mỗi nhóm nhận 1 tranh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nhiệm vụ: quan sát tranh, xác định nội dung tranh, đánh giá việc làm của các bạn trong tranh, trình bày kết quả thảo luận.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1 – tranh 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2 – tranh 2</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3 – tranh 3</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4 – tranh 4</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775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638180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3918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0.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0.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281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323179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888293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695245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949109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314868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078081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04132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36573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403394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740147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32297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75489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15097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8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5"/>
            </a:lvl1pPr>
            <a:lvl2pPr marL="456331" indent="0" algn="ctr">
              <a:buNone/>
              <a:defRPr sz="1996"/>
            </a:lvl2pPr>
            <a:lvl3pPr marL="912663" indent="0" algn="ctr">
              <a:buNone/>
              <a:defRPr sz="1797"/>
            </a:lvl3pPr>
            <a:lvl4pPr marL="1368994" indent="0" algn="ctr">
              <a:buNone/>
              <a:defRPr sz="1597"/>
            </a:lvl4pPr>
            <a:lvl5pPr marL="1825325" indent="0" algn="ctr">
              <a:buNone/>
              <a:defRPr sz="1597"/>
            </a:lvl5pPr>
            <a:lvl6pPr marL="2281657" indent="0" algn="ctr">
              <a:buNone/>
              <a:defRPr sz="1597"/>
            </a:lvl6pPr>
            <a:lvl7pPr marL="2737988" indent="0" algn="ctr">
              <a:buNone/>
              <a:defRPr sz="1597"/>
            </a:lvl7pPr>
            <a:lvl8pPr marL="3194319" indent="0" algn="ctr">
              <a:buNone/>
              <a:defRPr sz="1597"/>
            </a:lvl8pPr>
            <a:lvl9pPr marL="3650651" indent="0" algn="ctr">
              <a:buNone/>
              <a:defRPr sz="15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2915087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521441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9" y="1709756"/>
            <a:ext cx="10515600" cy="2852737"/>
          </a:xfrm>
        </p:spPr>
        <p:txBody>
          <a:bodyPr anchor="b"/>
          <a:lstStyle>
            <a:lvl1pPr>
              <a:defRPr sz="5989"/>
            </a:lvl1pPr>
          </a:lstStyle>
          <a:p>
            <a:r>
              <a:rPr lang="en-US"/>
              <a:t>Click to edit Master title style</a:t>
            </a:r>
            <a:endParaRPr lang="en-US" dirty="0"/>
          </a:p>
        </p:txBody>
      </p:sp>
      <p:sp>
        <p:nvSpPr>
          <p:cNvPr id="3" name="Text Placeholder 2"/>
          <p:cNvSpPr>
            <a:spLocks noGrp="1"/>
          </p:cNvSpPr>
          <p:nvPr>
            <p:ph type="body" idx="1"/>
          </p:nvPr>
        </p:nvSpPr>
        <p:spPr>
          <a:xfrm>
            <a:off x="831859" y="4589481"/>
            <a:ext cx="10515600" cy="1500187"/>
          </a:xfrm>
        </p:spPr>
        <p:txBody>
          <a:bodyPr/>
          <a:lstStyle>
            <a:lvl1pPr marL="0" indent="0">
              <a:buNone/>
              <a:defRPr sz="2395">
                <a:solidFill>
                  <a:schemeClr val="tx1">
                    <a:tint val="75000"/>
                  </a:schemeClr>
                </a:solidFill>
              </a:defRPr>
            </a:lvl1pPr>
            <a:lvl2pPr marL="456331" indent="0">
              <a:buNone/>
              <a:defRPr sz="1996">
                <a:solidFill>
                  <a:schemeClr val="tx1">
                    <a:tint val="75000"/>
                  </a:schemeClr>
                </a:solidFill>
              </a:defRPr>
            </a:lvl2pPr>
            <a:lvl3pPr marL="912663" indent="0">
              <a:buNone/>
              <a:defRPr sz="1797">
                <a:solidFill>
                  <a:schemeClr val="tx1">
                    <a:tint val="75000"/>
                  </a:schemeClr>
                </a:solidFill>
              </a:defRPr>
            </a:lvl3pPr>
            <a:lvl4pPr marL="1368994" indent="0">
              <a:buNone/>
              <a:defRPr sz="1597">
                <a:solidFill>
                  <a:schemeClr val="tx1">
                    <a:tint val="75000"/>
                  </a:schemeClr>
                </a:solidFill>
              </a:defRPr>
            </a:lvl4pPr>
            <a:lvl5pPr marL="1825325" indent="0">
              <a:buNone/>
              <a:defRPr sz="1597">
                <a:solidFill>
                  <a:schemeClr val="tx1">
                    <a:tint val="75000"/>
                  </a:schemeClr>
                </a:solidFill>
              </a:defRPr>
            </a:lvl5pPr>
            <a:lvl6pPr marL="2281657" indent="0">
              <a:buNone/>
              <a:defRPr sz="1597">
                <a:solidFill>
                  <a:schemeClr val="tx1">
                    <a:tint val="75000"/>
                  </a:schemeClr>
                </a:solidFill>
              </a:defRPr>
            </a:lvl6pPr>
            <a:lvl7pPr marL="2737988" indent="0">
              <a:buNone/>
              <a:defRPr sz="1597">
                <a:solidFill>
                  <a:schemeClr val="tx1">
                    <a:tint val="75000"/>
                  </a:schemeClr>
                </a:solidFill>
              </a:defRPr>
            </a:lvl7pPr>
            <a:lvl8pPr marL="3194319" indent="0">
              <a:buNone/>
              <a:defRPr sz="1597">
                <a:solidFill>
                  <a:schemeClr val="tx1">
                    <a:tint val="75000"/>
                  </a:schemeClr>
                </a:solidFill>
              </a:defRPr>
            </a:lvl8pPr>
            <a:lvl9pPr marL="3650651" indent="0">
              <a:buNone/>
              <a:defRPr sz="15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986403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9"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44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6152600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7" y="1681163"/>
            <a:ext cx="5157787"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4" name="Content Placeholder 3"/>
          <p:cNvSpPr>
            <a:spLocks noGrp="1"/>
          </p:cNvSpPr>
          <p:nvPr>
            <p:ph sz="half" idx="2"/>
          </p:nvPr>
        </p:nvSpPr>
        <p:spPr>
          <a:xfrm>
            <a:off x="839797"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449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418511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449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6501096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449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2064680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7" y="457200"/>
            <a:ext cx="3932237" cy="1600200"/>
          </a:xfrm>
        </p:spPr>
        <p:txBody>
          <a:bodyPr anchor="b"/>
          <a:lstStyle>
            <a:lvl1pPr>
              <a:defRPr sz="3194"/>
            </a:lvl1pPr>
          </a:lstStyle>
          <a:p>
            <a:r>
              <a:rPr lang="en-US"/>
              <a:t>Click to edit Master title style</a:t>
            </a:r>
            <a:endParaRPr lang="en-US" dirty="0"/>
          </a:p>
        </p:txBody>
      </p:sp>
      <p:sp>
        <p:nvSpPr>
          <p:cNvPr id="3" name="Content Placeholder 2"/>
          <p:cNvSpPr>
            <a:spLocks noGrp="1"/>
          </p:cNvSpPr>
          <p:nvPr>
            <p:ph idx="1"/>
          </p:nvPr>
        </p:nvSpPr>
        <p:spPr>
          <a:xfrm>
            <a:off x="5183197" y="987443"/>
            <a:ext cx="6172200" cy="4873625"/>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7"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44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2174135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7" y="457200"/>
            <a:ext cx="3932237" cy="1600200"/>
          </a:xfrm>
        </p:spPr>
        <p:txBody>
          <a:bodyPr anchor="b"/>
          <a:lstStyle>
            <a:lvl1pPr>
              <a:defRPr sz="319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7" y="987443"/>
            <a:ext cx="6172200" cy="4873625"/>
          </a:xfrm>
        </p:spPr>
        <p:txBody>
          <a:bodyPr anchor="t"/>
          <a:lstStyle>
            <a:lvl1pPr marL="0" indent="0">
              <a:buNone/>
              <a:defRPr sz="3194"/>
            </a:lvl1pPr>
            <a:lvl2pPr marL="456331" indent="0">
              <a:buNone/>
              <a:defRPr sz="2795"/>
            </a:lvl2pPr>
            <a:lvl3pPr marL="912663" indent="0">
              <a:buNone/>
              <a:defRPr sz="2395"/>
            </a:lvl3pPr>
            <a:lvl4pPr marL="1368994" indent="0">
              <a:buNone/>
              <a:defRPr sz="1996"/>
            </a:lvl4pPr>
            <a:lvl5pPr marL="1825325" indent="0">
              <a:buNone/>
              <a:defRPr sz="1996"/>
            </a:lvl5pPr>
            <a:lvl6pPr marL="2281657" indent="0">
              <a:buNone/>
              <a:defRPr sz="1996"/>
            </a:lvl6pPr>
            <a:lvl7pPr marL="2737988" indent="0">
              <a:buNone/>
              <a:defRPr sz="1996"/>
            </a:lvl7pPr>
            <a:lvl8pPr marL="3194319" indent="0">
              <a:buNone/>
              <a:defRPr sz="1996"/>
            </a:lvl8pPr>
            <a:lvl9pPr marL="3650651" indent="0">
              <a:buNone/>
              <a:defRPr sz="1996"/>
            </a:lvl9pPr>
          </a:lstStyle>
          <a:p>
            <a:r>
              <a:rPr lang="en-US"/>
              <a:t>Click icon to add picture</a:t>
            </a:r>
            <a:endParaRPr lang="en-US" dirty="0"/>
          </a:p>
        </p:txBody>
      </p:sp>
      <p:sp>
        <p:nvSpPr>
          <p:cNvPr id="4" name="Text Placeholder 3"/>
          <p:cNvSpPr>
            <a:spLocks noGrp="1"/>
          </p:cNvSpPr>
          <p:nvPr>
            <p:ph type="body" sz="half" idx="2"/>
          </p:nvPr>
        </p:nvSpPr>
        <p:spPr>
          <a:xfrm>
            <a:off x="839797"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44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111564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1163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4399522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6072034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8254509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7"/>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8" y="7667"/>
            <a:ext cx="1082965" cy="1731270"/>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0" y="274394"/>
            <a:ext cx="2160803" cy="1786678"/>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8827" y="925320"/>
            <a:ext cx="1980545"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4" y="2020228"/>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0" y="4833375"/>
            <a:ext cx="2100214"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1"/>
            <a:ext cx="1107846"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830132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7"/>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8" y="7667"/>
            <a:ext cx="1082965" cy="1731270"/>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0" y="274394"/>
            <a:ext cx="2160803" cy="1786678"/>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8827" y="925320"/>
            <a:ext cx="1980545"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4" y="2020228"/>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0" y="4833375"/>
            <a:ext cx="2100214"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1"/>
            <a:ext cx="1107846"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375448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2023/6/14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42636896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4393643"/>
      </p:ext>
    </p:extLst>
  </p:cSld>
  <p:clrMapOvr>
    <a:masterClrMapping/>
  </p:clrMapOvr>
  <p:transition spd="slow" advTm="3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69796732"/>
      </p:ext>
    </p:extLst>
  </p:cSld>
  <p:clrMapOvr>
    <a:masterClrMapping/>
  </p:clrMapOvr>
  <p:transition spd="slow" advTm="3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179095"/>
      </p:ext>
    </p:extLst>
  </p:cSld>
  <p:clrMapOvr>
    <a:masterClrMapping/>
  </p:clrMapOvr>
  <p:transition spd="slow" advTm="3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7528599"/>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855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29811841"/>
      </p:ext>
    </p:extLst>
  </p:cSld>
  <p:clrMapOvr>
    <a:masterClrMapping/>
  </p:clrMapOvr>
  <p:transition spd="slow" advTm="3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11378430"/>
      </p:ext>
    </p:extLst>
  </p:cSld>
  <p:clrMapOvr>
    <a:masterClrMapping/>
  </p:clrMapOvr>
  <p:transition spd="slow" advTm="3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9439598"/>
      </p:ext>
    </p:extLst>
  </p:cSld>
  <p:clrMapOvr>
    <a:masterClrMapping/>
  </p:clrMapOvr>
  <p:transition spd="slow" advTm="3000">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7375176"/>
      </p:ext>
    </p:extLst>
  </p:cSld>
  <p:clrMapOvr>
    <a:masterClrMapping/>
  </p:clrMapOvr>
  <p:transition spd="slow" advTm="3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3721278"/>
      </p:ext>
    </p:extLst>
  </p:cSld>
  <p:clrMapOvr>
    <a:masterClrMapping/>
  </p:clrMapOvr>
  <p:transition spd="slow" advTm="3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70577242"/>
      </p:ext>
    </p:extLst>
  </p:cSld>
  <p:clrMapOvr>
    <a:masterClrMapping/>
  </p:clrMapOvr>
  <p:transition spd="slow" advTm="3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66225353"/>
      </p:ext>
    </p:extLst>
  </p:cSld>
  <p:clrMapOvr>
    <a:masterClrMapping/>
  </p:clrMapOvr>
  <p:transition spd="slow" advTm="3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4798"/>
      </p:ext>
    </p:extLst>
  </p:cSld>
  <p:clrMapOvr>
    <a:masterClrMapping/>
  </p:clrMapOvr>
  <p:transition spd="slow" advTm="3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61190357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10971366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910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80878422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87015403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40507155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73357496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29320907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49716307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26781939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18545535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t>2023/6/14</a:t>
            </a:fld>
            <a:endParaRPr lang="zh-CN" altLang="en-US"/>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02979587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7069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852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5608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01939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1712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057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8931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3405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5463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0395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18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70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8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4" y="2130451"/>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299" indent="0" algn="ctr">
              <a:buNone/>
              <a:defRPr>
                <a:solidFill>
                  <a:schemeClr val="tx1">
                    <a:tint val="75000"/>
                  </a:schemeClr>
                </a:solidFill>
              </a:defRPr>
            </a:lvl2pPr>
            <a:lvl3pPr marL="1216597" indent="0" algn="ctr">
              <a:buNone/>
              <a:defRPr>
                <a:solidFill>
                  <a:schemeClr val="tx1">
                    <a:tint val="75000"/>
                  </a:schemeClr>
                </a:solidFill>
              </a:defRPr>
            </a:lvl3pPr>
            <a:lvl4pPr marL="1824895" indent="0" algn="ctr">
              <a:buNone/>
              <a:defRPr>
                <a:solidFill>
                  <a:schemeClr val="tx1">
                    <a:tint val="75000"/>
                  </a:schemeClr>
                </a:solidFill>
              </a:defRPr>
            </a:lvl4pPr>
            <a:lvl5pPr marL="2433194" indent="0" algn="ctr">
              <a:buNone/>
              <a:defRPr>
                <a:solidFill>
                  <a:schemeClr val="tx1">
                    <a:tint val="75000"/>
                  </a:schemeClr>
                </a:solidFill>
              </a:defRPr>
            </a:lvl5pPr>
            <a:lvl6pPr marL="3041492" indent="0" algn="ctr">
              <a:buNone/>
              <a:defRPr>
                <a:solidFill>
                  <a:schemeClr val="tx1">
                    <a:tint val="75000"/>
                  </a:schemeClr>
                </a:solidFill>
              </a:defRPr>
            </a:lvl6pPr>
            <a:lvl7pPr marL="3649789" indent="0" algn="ctr">
              <a:buNone/>
              <a:defRPr>
                <a:solidFill>
                  <a:schemeClr val="tx1">
                    <a:tint val="75000"/>
                  </a:schemeClr>
                </a:solidFill>
              </a:defRPr>
            </a:lvl7pPr>
            <a:lvl8pPr marL="4258087" indent="0" algn="ctr">
              <a:buNone/>
              <a:defRPr>
                <a:solidFill>
                  <a:schemeClr val="tx1">
                    <a:tint val="75000"/>
                  </a:schemeClr>
                </a:solidFill>
              </a:defRPr>
            </a:lvl8pPr>
            <a:lvl9pPr marL="48663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55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21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7" y="4406923"/>
            <a:ext cx="10363201" cy="1362075"/>
          </a:xfrm>
        </p:spPr>
        <p:txBody>
          <a:bodyPr anchor="t"/>
          <a:lstStyle>
            <a:lvl1pPr algn="l">
              <a:defRPr sz="5290" b="1" cap="all"/>
            </a:lvl1pPr>
          </a:lstStyle>
          <a:p>
            <a:r>
              <a:rPr lang="en-US"/>
              <a:t>Click to edit Master title style</a:t>
            </a:r>
          </a:p>
        </p:txBody>
      </p:sp>
      <p:sp>
        <p:nvSpPr>
          <p:cNvPr id="3" name="Text Placeholder 2"/>
          <p:cNvSpPr>
            <a:spLocks noGrp="1"/>
          </p:cNvSpPr>
          <p:nvPr>
            <p:ph type="body" idx="1"/>
          </p:nvPr>
        </p:nvSpPr>
        <p:spPr>
          <a:xfrm>
            <a:off x="963097" y="2906722"/>
            <a:ext cx="10363201" cy="1500187"/>
          </a:xfrm>
        </p:spPr>
        <p:txBody>
          <a:bodyPr anchor="b"/>
          <a:lstStyle>
            <a:lvl1pPr marL="0" indent="0">
              <a:buNone/>
              <a:defRPr sz="2695">
                <a:solidFill>
                  <a:schemeClr val="tx1">
                    <a:tint val="75000"/>
                  </a:schemeClr>
                </a:solidFill>
              </a:defRPr>
            </a:lvl1pPr>
            <a:lvl2pPr marL="608299" indent="0">
              <a:buNone/>
              <a:defRPr sz="2395">
                <a:solidFill>
                  <a:schemeClr val="tx1">
                    <a:tint val="75000"/>
                  </a:schemeClr>
                </a:solidFill>
              </a:defRPr>
            </a:lvl2pPr>
            <a:lvl3pPr marL="1216597" indent="0">
              <a:buNone/>
              <a:defRPr sz="2096">
                <a:solidFill>
                  <a:schemeClr val="tx1">
                    <a:tint val="75000"/>
                  </a:schemeClr>
                </a:solidFill>
              </a:defRPr>
            </a:lvl3pPr>
            <a:lvl4pPr marL="1824895" indent="0">
              <a:buNone/>
              <a:defRPr sz="1896">
                <a:solidFill>
                  <a:schemeClr val="tx1">
                    <a:tint val="75000"/>
                  </a:schemeClr>
                </a:solidFill>
              </a:defRPr>
            </a:lvl4pPr>
            <a:lvl5pPr marL="2433194" indent="0">
              <a:buNone/>
              <a:defRPr sz="1896">
                <a:solidFill>
                  <a:schemeClr val="tx1">
                    <a:tint val="75000"/>
                  </a:schemeClr>
                </a:solidFill>
              </a:defRPr>
            </a:lvl5pPr>
            <a:lvl6pPr marL="3041492" indent="0">
              <a:buNone/>
              <a:defRPr sz="1896">
                <a:solidFill>
                  <a:schemeClr val="tx1">
                    <a:tint val="75000"/>
                  </a:schemeClr>
                </a:solidFill>
              </a:defRPr>
            </a:lvl6pPr>
            <a:lvl7pPr marL="3649789" indent="0">
              <a:buNone/>
              <a:defRPr sz="1896">
                <a:solidFill>
                  <a:schemeClr val="tx1">
                    <a:tint val="75000"/>
                  </a:schemeClr>
                </a:solidFill>
              </a:defRPr>
            </a:lvl7pPr>
            <a:lvl8pPr marL="4258087" indent="0">
              <a:buNone/>
              <a:defRPr sz="1896">
                <a:solidFill>
                  <a:schemeClr val="tx1">
                    <a:tint val="75000"/>
                  </a:schemeClr>
                </a:solidFill>
              </a:defRPr>
            </a:lvl8pPr>
            <a:lvl9pPr marL="4866386" indent="0">
              <a:buNone/>
              <a:defRPr sz="18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496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4" y="1600206"/>
            <a:ext cx="5384800" cy="4525963"/>
          </a:xfrm>
        </p:spPr>
        <p:txBody>
          <a:bodyPr/>
          <a:lstStyle>
            <a:lvl1pPr>
              <a:defRPr sz="3693"/>
            </a:lvl1pPr>
            <a:lvl2pPr>
              <a:defRPr sz="3194"/>
            </a:lvl2pPr>
            <a:lvl3pPr>
              <a:defRPr sz="269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693"/>
            </a:lvl1pPr>
            <a:lvl2pPr>
              <a:defRPr sz="3194"/>
            </a:lvl2pPr>
            <a:lvl3pPr>
              <a:defRPr sz="269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26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03396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7"/>
            <a:ext cx="5386917" cy="639763"/>
          </a:xfrm>
        </p:spPr>
        <p:txBody>
          <a:bodyPr anchor="b"/>
          <a:lstStyle>
            <a:lvl1pPr marL="0" indent="0">
              <a:buNone/>
              <a:defRPr sz="3194" b="1"/>
            </a:lvl1pPr>
            <a:lvl2pPr marL="608299" indent="0">
              <a:buNone/>
              <a:defRPr sz="2695" b="1"/>
            </a:lvl2pPr>
            <a:lvl3pPr marL="1216597" indent="0">
              <a:buNone/>
              <a:defRPr sz="2395" b="1"/>
            </a:lvl3pPr>
            <a:lvl4pPr marL="1824895" indent="0">
              <a:buNone/>
              <a:defRPr sz="2096" b="1"/>
            </a:lvl4pPr>
            <a:lvl5pPr marL="2433194" indent="0">
              <a:buNone/>
              <a:defRPr sz="2096" b="1"/>
            </a:lvl5pPr>
            <a:lvl6pPr marL="3041492" indent="0">
              <a:buNone/>
              <a:defRPr sz="2096" b="1"/>
            </a:lvl6pPr>
            <a:lvl7pPr marL="3649789" indent="0">
              <a:buNone/>
              <a:defRPr sz="2096" b="1"/>
            </a:lvl7pPr>
            <a:lvl8pPr marL="4258087" indent="0">
              <a:buNone/>
              <a:defRPr sz="2096" b="1"/>
            </a:lvl8pPr>
            <a:lvl9pPr marL="4866386" indent="0">
              <a:buNone/>
              <a:defRPr sz="2096"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3194"/>
            </a:lvl1pPr>
            <a:lvl2pPr>
              <a:defRPr sz="2695"/>
            </a:lvl2pPr>
            <a:lvl3pPr>
              <a:defRPr sz="2395"/>
            </a:lvl3pPr>
            <a:lvl4pPr>
              <a:defRPr sz="2096"/>
            </a:lvl4pPr>
            <a:lvl5pPr>
              <a:defRPr sz="2096"/>
            </a:lvl5pPr>
            <a:lvl6pPr>
              <a:defRPr sz="2096"/>
            </a:lvl6pPr>
            <a:lvl7pPr>
              <a:defRPr sz="2096"/>
            </a:lvl7pPr>
            <a:lvl8pPr>
              <a:defRPr sz="2096"/>
            </a:lvl8pPr>
            <a:lvl9pPr>
              <a:defRPr sz="2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3" y="1535117"/>
            <a:ext cx="5389033" cy="639763"/>
          </a:xfrm>
        </p:spPr>
        <p:txBody>
          <a:bodyPr anchor="b"/>
          <a:lstStyle>
            <a:lvl1pPr marL="0" indent="0">
              <a:buNone/>
              <a:defRPr sz="3194" b="1"/>
            </a:lvl1pPr>
            <a:lvl2pPr marL="608299" indent="0">
              <a:buNone/>
              <a:defRPr sz="2695" b="1"/>
            </a:lvl2pPr>
            <a:lvl3pPr marL="1216597" indent="0">
              <a:buNone/>
              <a:defRPr sz="2395" b="1"/>
            </a:lvl3pPr>
            <a:lvl4pPr marL="1824895" indent="0">
              <a:buNone/>
              <a:defRPr sz="2096" b="1"/>
            </a:lvl4pPr>
            <a:lvl5pPr marL="2433194" indent="0">
              <a:buNone/>
              <a:defRPr sz="2096" b="1"/>
            </a:lvl5pPr>
            <a:lvl6pPr marL="3041492" indent="0">
              <a:buNone/>
              <a:defRPr sz="2096" b="1"/>
            </a:lvl6pPr>
            <a:lvl7pPr marL="3649789" indent="0">
              <a:buNone/>
              <a:defRPr sz="2096" b="1"/>
            </a:lvl7pPr>
            <a:lvl8pPr marL="4258087" indent="0">
              <a:buNone/>
              <a:defRPr sz="2096" b="1"/>
            </a:lvl8pPr>
            <a:lvl9pPr marL="4866386" indent="0">
              <a:buNone/>
              <a:defRPr sz="2096" b="1"/>
            </a:lvl9pPr>
          </a:lstStyle>
          <a:p>
            <a:pPr lvl="0"/>
            <a:r>
              <a:rPr lang="en-US"/>
              <a:t>Click to edit Master text styles</a:t>
            </a:r>
          </a:p>
        </p:txBody>
      </p:sp>
      <p:sp>
        <p:nvSpPr>
          <p:cNvPr id="6" name="Content Placeholder 5"/>
          <p:cNvSpPr>
            <a:spLocks noGrp="1"/>
          </p:cNvSpPr>
          <p:nvPr>
            <p:ph sz="quarter" idx="4"/>
          </p:nvPr>
        </p:nvSpPr>
        <p:spPr>
          <a:xfrm>
            <a:off x="6193383" y="2174875"/>
            <a:ext cx="5389033" cy="3951288"/>
          </a:xfrm>
        </p:spPr>
        <p:txBody>
          <a:bodyPr/>
          <a:lstStyle>
            <a:lvl1pPr>
              <a:defRPr sz="3194"/>
            </a:lvl1pPr>
            <a:lvl2pPr>
              <a:defRPr sz="2695"/>
            </a:lvl2pPr>
            <a:lvl3pPr>
              <a:defRPr sz="2395"/>
            </a:lvl3pPr>
            <a:lvl4pPr>
              <a:defRPr sz="2096"/>
            </a:lvl4pPr>
            <a:lvl5pPr>
              <a:defRPr sz="2096"/>
            </a:lvl5pPr>
            <a:lvl6pPr>
              <a:defRPr sz="2096"/>
            </a:lvl6pPr>
            <a:lvl7pPr>
              <a:defRPr sz="2096"/>
            </a:lvl7pPr>
            <a:lvl8pPr>
              <a:defRPr sz="2096"/>
            </a:lvl8pPr>
            <a:lvl9pPr>
              <a:defRPr sz="2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84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13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27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74"/>
            <a:ext cx="4011084" cy="1162051"/>
          </a:xfrm>
        </p:spPr>
        <p:txBody>
          <a:bodyPr anchor="b"/>
          <a:lstStyle>
            <a:lvl1pPr algn="l">
              <a:defRPr sz="2695" b="1"/>
            </a:lvl1pPr>
          </a:lstStyle>
          <a:p>
            <a:r>
              <a:rPr lang="en-US"/>
              <a:t>Click to edit Master title style</a:t>
            </a:r>
          </a:p>
        </p:txBody>
      </p:sp>
      <p:sp>
        <p:nvSpPr>
          <p:cNvPr id="3" name="Content Placeholder 2"/>
          <p:cNvSpPr>
            <a:spLocks noGrp="1"/>
          </p:cNvSpPr>
          <p:nvPr>
            <p:ph idx="1"/>
          </p:nvPr>
        </p:nvSpPr>
        <p:spPr>
          <a:xfrm>
            <a:off x="4766747" y="273077"/>
            <a:ext cx="6815667" cy="5853113"/>
          </a:xfrm>
        </p:spPr>
        <p:txBody>
          <a:bodyPr/>
          <a:lstStyle>
            <a:lvl1pPr>
              <a:defRPr sz="4292"/>
            </a:lvl1pPr>
            <a:lvl2pPr>
              <a:defRPr sz="3693"/>
            </a:lvl2pPr>
            <a:lvl3pPr>
              <a:defRPr sz="3194"/>
            </a:lvl3pPr>
            <a:lvl4pPr>
              <a:defRPr sz="2695"/>
            </a:lvl4pPr>
            <a:lvl5pPr>
              <a:defRPr sz="2695"/>
            </a:lvl5pPr>
            <a:lvl6pPr>
              <a:defRPr sz="2695"/>
            </a:lvl6pPr>
            <a:lvl7pPr>
              <a:defRPr sz="2695"/>
            </a:lvl7pPr>
            <a:lvl8pPr>
              <a:defRPr sz="2695"/>
            </a:lvl8pPr>
            <a:lvl9pPr>
              <a:defRPr sz="26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13"/>
            <a:ext cx="4011084" cy="4691063"/>
          </a:xfrm>
        </p:spPr>
        <p:txBody>
          <a:bodyPr/>
          <a:lstStyle>
            <a:lvl1pPr marL="0" indent="0">
              <a:buNone/>
              <a:defRPr sz="1896"/>
            </a:lvl1pPr>
            <a:lvl2pPr marL="608299" indent="0">
              <a:buNone/>
              <a:defRPr sz="1597"/>
            </a:lvl2pPr>
            <a:lvl3pPr marL="1216597" indent="0">
              <a:buNone/>
              <a:defRPr sz="1298"/>
            </a:lvl3pPr>
            <a:lvl4pPr marL="1824895" indent="0">
              <a:buNone/>
              <a:defRPr sz="1198"/>
            </a:lvl4pPr>
            <a:lvl5pPr marL="2433194" indent="0">
              <a:buNone/>
              <a:defRPr sz="1198"/>
            </a:lvl5pPr>
            <a:lvl6pPr marL="3041492" indent="0">
              <a:buNone/>
              <a:defRPr sz="1198"/>
            </a:lvl6pPr>
            <a:lvl7pPr marL="3649789" indent="0">
              <a:buNone/>
              <a:defRPr sz="1198"/>
            </a:lvl7pPr>
            <a:lvl8pPr marL="4258087" indent="0">
              <a:buNone/>
              <a:defRPr sz="1198"/>
            </a:lvl8pPr>
            <a:lvl9pPr marL="4866386" indent="0">
              <a:buNone/>
              <a:defRPr sz="1198"/>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345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5"/>
            <a:ext cx="7315200" cy="566739"/>
          </a:xfrm>
        </p:spPr>
        <p:txBody>
          <a:bodyPr anchor="b"/>
          <a:lstStyle>
            <a:lvl1pPr algn="l">
              <a:defRPr sz="269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92"/>
            </a:lvl1pPr>
            <a:lvl2pPr marL="608299" indent="0">
              <a:buNone/>
              <a:defRPr sz="3693"/>
            </a:lvl2pPr>
            <a:lvl3pPr marL="1216597" indent="0">
              <a:buNone/>
              <a:defRPr sz="3194"/>
            </a:lvl3pPr>
            <a:lvl4pPr marL="1824895" indent="0">
              <a:buNone/>
              <a:defRPr sz="2695"/>
            </a:lvl4pPr>
            <a:lvl5pPr marL="2433194" indent="0">
              <a:buNone/>
              <a:defRPr sz="2695"/>
            </a:lvl5pPr>
            <a:lvl6pPr marL="3041492" indent="0">
              <a:buNone/>
              <a:defRPr sz="2695"/>
            </a:lvl6pPr>
            <a:lvl7pPr marL="3649789" indent="0">
              <a:buNone/>
              <a:defRPr sz="2695"/>
            </a:lvl7pPr>
            <a:lvl8pPr marL="4258087" indent="0">
              <a:buNone/>
              <a:defRPr sz="2695"/>
            </a:lvl8pPr>
            <a:lvl9pPr marL="4866386" indent="0">
              <a:buNone/>
              <a:defRPr sz="2695"/>
            </a:lvl9pPr>
          </a:lstStyle>
          <a:p>
            <a:endParaRPr lang="en-US"/>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896"/>
            </a:lvl1pPr>
            <a:lvl2pPr marL="608299" indent="0">
              <a:buNone/>
              <a:defRPr sz="1597"/>
            </a:lvl2pPr>
            <a:lvl3pPr marL="1216597" indent="0">
              <a:buNone/>
              <a:defRPr sz="1298"/>
            </a:lvl3pPr>
            <a:lvl4pPr marL="1824895" indent="0">
              <a:buNone/>
              <a:defRPr sz="1198"/>
            </a:lvl4pPr>
            <a:lvl5pPr marL="2433194" indent="0">
              <a:buNone/>
              <a:defRPr sz="1198"/>
            </a:lvl5pPr>
            <a:lvl6pPr marL="3041492" indent="0">
              <a:buNone/>
              <a:defRPr sz="1198"/>
            </a:lvl6pPr>
            <a:lvl7pPr marL="3649789" indent="0">
              <a:buNone/>
              <a:defRPr sz="1198"/>
            </a:lvl7pPr>
            <a:lvl8pPr marL="4258087" indent="0">
              <a:buNone/>
              <a:defRPr sz="1198"/>
            </a:lvl8pPr>
            <a:lvl9pPr marL="4866386" indent="0">
              <a:buNone/>
              <a:defRPr sz="1198"/>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79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861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00"/>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11" y="206400"/>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958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4850256" cy="6858000"/>
          </a:xfrm>
          <a:prstGeom prst="rect">
            <a:avLst/>
          </a:prstGeom>
        </p:spPr>
      </p:pic>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7341758" y="0"/>
            <a:ext cx="4850256"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35" y="1532585"/>
            <a:ext cx="2436332" cy="2315272"/>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328" r="29610" b="10486"/>
          <a:stretch>
            <a:fillRect/>
          </a:stretch>
        </p:blipFill>
        <p:spPr>
          <a:xfrm>
            <a:off x="5660576" y="4646212"/>
            <a:ext cx="1724719" cy="219119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userDrawn="1"/>
        </p:nvPicPr>
        <p:blipFill rotWithShape="1">
          <a:blip r:embed="rId5" cstate="screen">
            <a:extLst>
              <a:ext uri="{28A0092B-C50C-407E-A947-70E740481C1C}">
                <a14:useLocalDpi xmlns:a14="http://schemas.microsoft.com/office/drawing/2010/main" val="0"/>
              </a:ext>
            </a:extLst>
          </a:blip>
          <a:srcRect t="28418" b="17593"/>
          <a:stretch>
            <a:fillRect/>
          </a:stretch>
        </p:blipFill>
        <p:spPr>
          <a:xfrm>
            <a:off x="5030838" y="28"/>
            <a:ext cx="2130361" cy="153258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userDrawn="1"/>
        </p:nvPicPr>
        <p:blipFill rotWithShape="1">
          <a:blip r:embed="rId6" cstate="screen">
            <a:extLst>
              <a:ext uri="{28A0092B-C50C-407E-A947-70E740481C1C}">
                <a14:useLocalDpi xmlns:a14="http://schemas.microsoft.com/office/drawing/2010/main" val="0"/>
              </a:ext>
            </a:extLst>
          </a:blip>
          <a:srcRect t="24663" r="43931"/>
          <a:stretch>
            <a:fillRect/>
          </a:stretch>
        </p:blipFill>
        <p:spPr>
          <a:xfrm>
            <a:off x="4398081" y="4833285"/>
            <a:ext cx="914167" cy="1010829"/>
          </a:xfrm>
          <a:prstGeom prst="rect">
            <a:avLst/>
          </a:prstGeom>
        </p:spPr>
      </p:pic>
    </p:spTree>
    <p:extLst>
      <p:ext uri="{BB962C8B-B14F-4D97-AF65-F5344CB8AC3E}">
        <p14:creationId xmlns:p14="http://schemas.microsoft.com/office/powerpoint/2010/main" val="104356968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0" presetClass="path" presetSubtype="0" accel="50000" decel="50000" fill="hold" nodeType="withEffect">
                                  <p:stCondLst>
                                    <p:cond delay="0"/>
                                  </p:stCondLst>
                                  <p:childTnLst>
                                    <p:animMotion origin="layout" path="M 0.02721 0.90301 L 0.02721 0.90301 C 0.02409 0.9 0.02096 0.89699 0.01771 0.89444 C 0.01537 0.89259 0.01289 0.8919 0.01055 0.89028 C 0.00925 0.88912 0.00833 0.88681 0.00703 0.88588 C 0.00078 0.88194 -0.0056 0.87824 -0.01211 0.87546 C -0.01367 0.87477 -0.01523 0.87431 -0.0168 0.87338 C -0.01888 0.87199 -0.02083 0.87037 -0.02279 0.86898 C -0.02396 0.86829 -0.02513 0.86759 -0.0263 0.8669 C -0.0444 0.8456 -0.02591 0.86875 -0.03711 0.85208 C -0.03815 0.85046 -0.03945 0.84931 -0.04062 0.84792 C -0.04232 0.84583 -0.04388 0.84375 -0.04544 0.84143 C -0.04674 0.83958 -0.04766 0.83727 -0.04896 0.83518 C -0.05091 0.83218 -0.05286 0.8294 -0.05495 0.82662 C -0.05612 0.82523 -0.05742 0.82407 -0.05846 0.82245 C -0.06601 0.81042 -0.06562 0.81065 -0.07044 0.79931 C -0.07083 0.79699 -0.07122 0.79491 -0.07161 0.79282 C -0.07239 0.78935 -0.07344 0.78588 -0.07396 0.78218 C -0.07461 0.77824 -0.07474 0.77384 -0.07513 0.76968 C -0.07552 0.76667 -0.07591 0.76389 -0.0763 0.76111 C -0.07604 0.75417 -0.07461 0.72292 -0.07396 0.71458 C -0.07318 0.70486 -0.07135 0.70162 -0.06927 0.6912 C -0.06862 0.68866 -0.06862 0.68565 -0.06797 0.68287 C -0.06706 0.67778 -0.06549 0.67315 -0.06445 0.66806 C -0.06393 0.66528 -0.0638 0.66227 -0.06328 0.65949 C -0.06211 0.65324 -0.06094 0.64676 -0.05963 0.64051 L -0.05729 0.62778 C -0.0569 0.62569 -0.05638 0.62361 -0.05612 0.62153 C -0.05586 0.61944 -0.05456 0.60926 -0.05377 0.60671 C -0.05234 0.60231 -0.05052 0.59815 -0.04896 0.59398 L -0.04661 0.58773 C -0.04427 0.57546 -0.047 0.58681 -0.0418 0.575 C -0.03437 0.55787 -0.04036 0.5662 -0.03346 0.5581 C -0.0319 0.5537 -0.03099 0.54838 -0.02877 0.54537 C -0.02708 0.54329 -0.02552 0.54097 -0.02396 0.53889 C -0.02018 0.53403 -0.01823 0.5331 -0.01445 0.52616 C -0.01341 0.52454 -0.01315 0.52153 -0.01211 0.51991 C -0.00703 0.51204 -0.00625 0.51227 -0.0013 0.50926 C 0.00026 0.50718 0.00208 0.50556 0.00339 0.50301 C 0.00443 0.50116 0.00469 0.49838 0.00586 0.49653 C 0.00794 0.49329 0.01055 0.49074 0.01289 0.48819 C 0.01445 0.48657 0.01615 0.48542 0.01771 0.48403 C 0.02344 0.47824 0.02891 0.4713 0.03438 0.46481 C 0.03555 0.46343 0.03685 0.46227 0.03802 0.46065 C 0.04232 0.45509 0.04727 0.45046 0.05104 0.44375 L 0.06172 0.42477 C 0.06341 0.42176 0.06537 0.41944 0.06654 0.4162 C 0.06966 0.40787 0.06771 0.41134 0.07253 0.40556 C 0.0763 0.38518 0.07018 0.4169 0.07604 0.39074 C 0.08034 0.37199 0.0763 0.38403 0.08086 0.37176 C 0.08386 0.33449 0.08294 0.35231 0.08086 0.28287 C 0.08073 0.28079 0.08008 0.2787 0.07969 0.27662 C 0.0793 0.27245 0.07878 0.26806 0.07852 0.26389 C 0.07761 0.25255 0.07813 0.24074 0.07604 0.23009 C 0.07565 0.22801 0.07513 0.22593 0.07487 0.22361 C 0.07279 0.20648 0.07539 0.21574 0.07136 0.20463 C 0.07096 0.20185 0.07005 0.1912 0.06888 0.18773 C 0.06797 0.18472 0.06654 0.18218 0.06537 0.17917 C 0.06315 0.16366 0.0655 0.17778 0.06172 0.16227 C 0.06133 0.16018 0.0612 0.15787 0.06055 0.15602 C 0.05925 0.15162 0.05716 0.14768 0.05586 0.14329 C 0.05521 0.14143 0.05521 0.13889 0.05469 0.13704 C 0.05365 0.13333 0.05208 0.13009 0.05104 0.12639 C 0.05052 0.12431 0.05039 0.12199 0.04987 0.11991 C 0.04922 0.11782 0.04818 0.11597 0.04753 0.11366 C 0.04297 0.09745 0.0513 0.11921 0.04271 0.09884 C 0.04037 0.08634 0.0431 0.09861 0.03802 0.08403 C 0.03698 0.08125 0.03646 0.07824 0.03555 0.07546 C 0.03464 0.07245 0.03125 0.0625 0.02969 0.05856 C 0.01524 0.02477 0.03229 0.06528 0.02136 0.04167 C 0.02031 0.03981 0.01992 0.03727 0.01888 0.03542 C 0.01745 0.03287 0.01563 0.03125 0.01419 0.02893 C 0.01289 0.02708 0.01185 0.02454 0.01055 0.02268 C 0.00951 0.02106 0.00807 0.02014 0.00703 0.01852 C 0.00573 0.01643 0.00482 0.01366 0.00339 0.01204 C 0.00234 0.01088 0.00104 0.01065 -0.00013 0.00995 C -0.00156 0.00208 -0.00026 0.00463 -0.00377 0.00162 L -0.00247 0.00162 " pathEditMode="relative" ptsTypes="AAAAAAAAAAAAAAAAAAAAAAAAAAAAAAAAAAAAAAAAAAAAAAAAAAAAAAAAAAAAAAAAAAAAAAAAAAAAAA">
                                      <p:cBhvr>
                                        <p:cTn id="3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8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5"/>
            </a:lvl1pPr>
            <a:lvl2pPr marL="456331" indent="0" algn="ctr">
              <a:buNone/>
              <a:defRPr sz="1996"/>
            </a:lvl2pPr>
            <a:lvl3pPr marL="912663" indent="0" algn="ctr">
              <a:buNone/>
              <a:defRPr sz="1797"/>
            </a:lvl3pPr>
            <a:lvl4pPr marL="1368994" indent="0" algn="ctr">
              <a:buNone/>
              <a:defRPr sz="1597"/>
            </a:lvl4pPr>
            <a:lvl5pPr marL="1825325" indent="0" algn="ctr">
              <a:buNone/>
              <a:defRPr sz="1597"/>
            </a:lvl5pPr>
            <a:lvl6pPr marL="2281657" indent="0" algn="ctr">
              <a:buNone/>
              <a:defRPr sz="1597"/>
            </a:lvl6pPr>
            <a:lvl7pPr marL="2737988" indent="0" algn="ctr">
              <a:buNone/>
              <a:defRPr sz="1597"/>
            </a:lvl7pPr>
            <a:lvl8pPr marL="3194319" indent="0" algn="ctr">
              <a:buNone/>
              <a:defRPr sz="1597"/>
            </a:lvl8pPr>
            <a:lvl9pPr marL="3650651" indent="0" algn="ctr">
              <a:buNone/>
              <a:defRPr sz="15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464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12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87123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46"/>
            <a:ext cx="10515600" cy="2852737"/>
          </a:xfrm>
        </p:spPr>
        <p:txBody>
          <a:bodyPr anchor="b"/>
          <a:lstStyle>
            <a:lvl1pPr>
              <a:defRPr sz="5989"/>
            </a:lvl1pPr>
          </a:lstStyle>
          <a:p>
            <a:r>
              <a:rPr lang="en-US"/>
              <a:t>Click to edit Master title style</a:t>
            </a:r>
            <a:endParaRPr lang="en-US" dirty="0"/>
          </a:p>
        </p:txBody>
      </p:sp>
      <p:sp>
        <p:nvSpPr>
          <p:cNvPr id="3" name="Text Placeholder 2"/>
          <p:cNvSpPr>
            <a:spLocks noGrp="1"/>
          </p:cNvSpPr>
          <p:nvPr>
            <p:ph type="body" idx="1"/>
          </p:nvPr>
        </p:nvSpPr>
        <p:spPr>
          <a:xfrm>
            <a:off x="831854" y="4589471"/>
            <a:ext cx="10515600" cy="1500187"/>
          </a:xfrm>
        </p:spPr>
        <p:txBody>
          <a:bodyPr/>
          <a:lstStyle>
            <a:lvl1pPr marL="0" indent="0">
              <a:buNone/>
              <a:defRPr sz="2395">
                <a:solidFill>
                  <a:schemeClr val="tx1">
                    <a:tint val="75000"/>
                  </a:schemeClr>
                </a:solidFill>
              </a:defRPr>
            </a:lvl1pPr>
            <a:lvl2pPr marL="456331" indent="0">
              <a:buNone/>
              <a:defRPr sz="1996">
                <a:solidFill>
                  <a:schemeClr val="tx1">
                    <a:tint val="75000"/>
                  </a:schemeClr>
                </a:solidFill>
              </a:defRPr>
            </a:lvl2pPr>
            <a:lvl3pPr marL="912663" indent="0">
              <a:buNone/>
              <a:defRPr sz="1797">
                <a:solidFill>
                  <a:schemeClr val="tx1">
                    <a:tint val="75000"/>
                  </a:schemeClr>
                </a:solidFill>
              </a:defRPr>
            </a:lvl3pPr>
            <a:lvl4pPr marL="1368994" indent="0">
              <a:buNone/>
              <a:defRPr sz="1597">
                <a:solidFill>
                  <a:schemeClr val="tx1">
                    <a:tint val="75000"/>
                  </a:schemeClr>
                </a:solidFill>
              </a:defRPr>
            </a:lvl4pPr>
            <a:lvl5pPr marL="1825325" indent="0">
              <a:buNone/>
              <a:defRPr sz="1597">
                <a:solidFill>
                  <a:schemeClr val="tx1">
                    <a:tint val="75000"/>
                  </a:schemeClr>
                </a:solidFill>
              </a:defRPr>
            </a:lvl5pPr>
            <a:lvl6pPr marL="2281657" indent="0">
              <a:buNone/>
              <a:defRPr sz="1597">
                <a:solidFill>
                  <a:schemeClr val="tx1">
                    <a:tint val="75000"/>
                  </a:schemeClr>
                </a:solidFill>
              </a:defRPr>
            </a:lvl6pPr>
            <a:lvl7pPr marL="2737988" indent="0">
              <a:buNone/>
              <a:defRPr sz="1597">
                <a:solidFill>
                  <a:schemeClr val="tx1">
                    <a:tint val="75000"/>
                  </a:schemeClr>
                </a:solidFill>
              </a:defRPr>
            </a:lvl7pPr>
            <a:lvl8pPr marL="3194319" indent="0">
              <a:buNone/>
              <a:defRPr sz="1597">
                <a:solidFill>
                  <a:schemeClr val="tx1">
                    <a:tint val="75000"/>
                  </a:schemeClr>
                </a:solidFill>
              </a:defRPr>
            </a:lvl8pPr>
            <a:lvl9pPr marL="3650651" indent="0">
              <a:buNone/>
              <a:defRPr sz="15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160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4"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93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4" name="Content Placeholder 3"/>
          <p:cNvSpPr>
            <a:spLocks noGrp="1"/>
          </p:cNvSpPr>
          <p:nvPr>
            <p:ph sz="half" idx="2"/>
          </p:nvPr>
        </p:nvSpPr>
        <p:spPr>
          <a:xfrm>
            <a:off x="839792"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913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162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128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Content Placeholder 2"/>
          <p:cNvSpPr>
            <a:spLocks noGrp="1"/>
          </p:cNvSpPr>
          <p:nvPr>
            <p:ph idx="1"/>
          </p:nvPr>
        </p:nvSpPr>
        <p:spPr>
          <a:xfrm>
            <a:off x="5183192" y="987433"/>
            <a:ext cx="6172200" cy="4873625"/>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033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2" y="987433"/>
            <a:ext cx="6172200" cy="4873625"/>
          </a:xfrm>
        </p:spPr>
        <p:txBody>
          <a:bodyPr anchor="t"/>
          <a:lstStyle>
            <a:lvl1pPr marL="0" indent="0">
              <a:buNone/>
              <a:defRPr sz="3194"/>
            </a:lvl1pPr>
            <a:lvl2pPr marL="456331" indent="0">
              <a:buNone/>
              <a:defRPr sz="2795"/>
            </a:lvl2pPr>
            <a:lvl3pPr marL="912663" indent="0">
              <a:buNone/>
              <a:defRPr sz="2395"/>
            </a:lvl3pPr>
            <a:lvl4pPr marL="1368994" indent="0">
              <a:buNone/>
              <a:defRPr sz="1996"/>
            </a:lvl4pPr>
            <a:lvl5pPr marL="1825325" indent="0">
              <a:buNone/>
              <a:defRPr sz="1996"/>
            </a:lvl5pPr>
            <a:lvl6pPr marL="2281657" indent="0">
              <a:buNone/>
              <a:defRPr sz="1996"/>
            </a:lvl6pPr>
            <a:lvl7pPr marL="2737988" indent="0">
              <a:buNone/>
              <a:defRPr sz="1996"/>
            </a:lvl7pPr>
            <a:lvl8pPr marL="3194319" indent="0">
              <a:buNone/>
              <a:defRPr sz="1996"/>
            </a:lvl8pPr>
            <a:lvl9pPr marL="3650651" indent="0">
              <a:buNone/>
              <a:defRPr sz="1996"/>
            </a:lvl9pPr>
          </a:lstStyle>
          <a:p>
            <a:r>
              <a:rPr lang="en-US"/>
              <a:t>Click icon to add picture</a:t>
            </a:r>
            <a:endParaRPr lang="en-US" dirty="0"/>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25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425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198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9" y="1122364"/>
            <a:ext cx="10363201" cy="2387600"/>
          </a:xfrm>
        </p:spPr>
        <p:txBody>
          <a:bodyPr anchor="b"/>
          <a:lstStyle>
            <a:lvl1pPr algn="ctr">
              <a:defRPr sz="5989"/>
            </a:lvl1pPr>
          </a:lstStyle>
          <a:p>
            <a:r>
              <a:rPr lang="en-US"/>
              <a:t>Click to edit Master title style</a:t>
            </a:r>
            <a:endParaRPr lang="en-US" dirty="0"/>
          </a:p>
        </p:txBody>
      </p:sp>
      <p:sp>
        <p:nvSpPr>
          <p:cNvPr id="3" name="Subtitle 2"/>
          <p:cNvSpPr>
            <a:spLocks noGrp="1"/>
          </p:cNvSpPr>
          <p:nvPr>
            <p:ph type="subTitle" idx="1"/>
          </p:nvPr>
        </p:nvSpPr>
        <p:spPr>
          <a:xfrm>
            <a:off x="1524004" y="3602039"/>
            <a:ext cx="9144001" cy="1655762"/>
          </a:xfrm>
        </p:spPr>
        <p:txBody>
          <a:bodyPr/>
          <a:lstStyle>
            <a:lvl1pPr marL="0" indent="0" algn="ctr">
              <a:buNone/>
              <a:defRPr sz="2395"/>
            </a:lvl1pPr>
            <a:lvl2pPr marL="454180" indent="0" algn="ctr">
              <a:buNone/>
              <a:defRPr sz="1996"/>
            </a:lvl2pPr>
            <a:lvl3pPr marL="908339" indent="0" algn="ctr">
              <a:buNone/>
              <a:defRPr sz="1797"/>
            </a:lvl3pPr>
            <a:lvl4pPr marL="1362511" indent="0" algn="ctr">
              <a:buNone/>
              <a:defRPr sz="1597"/>
            </a:lvl4pPr>
            <a:lvl5pPr marL="1816683" indent="0" algn="ctr">
              <a:buNone/>
              <a:defRPr sz="1597"/>
            </a:lvl5pPr>
            <a:lvl6pPr marL="2270847" indent="0" algn="ctr">
              <a:buNone/>
              <a:defRPr sz="1597"/>
            </a:lvl6pPr>
            <a:lvl7pPr marL="2725017" indent="0" algn="ctr">
              <a:buNone/>
              <a:defRPr sz="1597"/>
            </a:lvl7pPr>
            <a:lvl8pPr marL="3179195" indent="0" algn="ctr">
              <a:buNone/>
              <a:defRPr sz="1597"/>
            </a:lvl8pPr>
            <a:lvl9pPr marL="3633364" indent="0" algn="ctr">
              <a:buNone/>
              <a:defRPr sz="15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351560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1562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122793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7" y="1709798"/>
            <a:ext cx="10515600" cy="2852737"/>
          </a:xfrm>
        </p:spPr>
        <p:txBody>
          <a:bodyPr anchor="b"/>
          <a:lstStyle>
            <a:lvl1pPr>
              <a:defRPr sz="5989"/>
            </a:lvl1pPr>
          </a:lstStyle>
          <a:p>
            <a:r>
              <a:rPr lang="en-US"/>
              <a:t>Click to edit Master title style</a:t>
            </a:r>
            <a:endParaRPr lang="en-US" dirty="0"/>
          </a:p>
        </p:txBody>
      </p:sp>
      <p:sp>
        <p:nvSpPr>
          <p:cNvPr id="3" name="Text Placeholder 2"/>
          <p:cNvSpPr>
            <a:spLocks noGrp="1"/>
          </p:cNvSpPr>
          <p:nvPr>
            <p:ph type="body" idx="1"/>
          </p:nvPr>
        </p:nvSpPr>
        <p:spPr>
          <a:xfrm>
            <a:off x="831857" y="4589467"/>
            <a:ext cx="10515600" cy="1500187"/>
          </a:xfrm>
        </p:spPr>
        <p:txBody>
          <a:bodyPr/>
          <a:lstStyle>
            <a:lvl1pPr marL="0" indent="0">
              <a:buNone/>
              <a:defRPr sz="2395">
                <a:solidFill>
                  <a:schemeClr val="tx1"/>
                </a:solidFill>
              </a:defRPr>
            </a:lvl1pPr>
            <a:lvl2pPr marL="454180" indent="0">
              <a:buNone/>
              <a:defRPr sz="1996">
                <a:solidFill>
                  <a:schemeClr val="tx1">
                    <a:tint val="75000"/>
                  </a:schemeClr>
                </a:solidFill>
              </a:defRPr>
            </a:lvl2pPr>
            <a:lvl3pPr marL="908339" indent="0">
              <a:buNone/>
              <a:defRPr sz="1797">
                <a:solidFill>
                  <a:schemeClr val="tx1">
                    <a:tint val="75000"/>
                  </a:schemeClr>
                </a:solidFill>
              </a:defRPr>
            </a:lvl3pPr>
            <a:lvl4pPr marL="1362511" indent="0">
              <a:buNone/>
              <a:defRPr sz="1597">
                <a:solidFill>
                  <a:schemeClr val="tx1">
                    <a:tint val="75000"/>
                  </a:schemeClr>
                </a:solidFill>
              </a:defRPr>
            </a:lvl4pPr>
            <a:lvl5pPr marL="1816683" indent="0">
              <a:buNone/>
              <a:defRPr sz="1597">
                <a:solidFill>
                  <a:schemeClr val="tx1">
                    <a:tint val="75000"/>
                  </a:schemeClr>
                </a:solidFill>
              </a:defRPr>
            </a:lvl5pPr>
            <a:lvl6pPr marL="2270847" indent="0">
              <a:buNone/>
              <a:defRPr sz="1597">
                <a:solidFill>
                  <a:schemeClr val="tx1">
                    <a:tint val="75000"/>
                  </a:schemeClr>
                </a:solidFill>
              </a:defRPr>
            </a:lvl6pPr>
            <a:lvl7pPr marL="2725017" indent="0">
              <a:buNone/>
              <a:defRPr sz="1597">
                <a:solidFill>
                  <a:schemeClr val="tx1">
                    <a:tint val="75000"/>
                  </a:schemeClr>
                </a:solidFill>
              </a:defRPr>
            </a:lvl7pPr>
            <a:lvl8pPr marL="3179195" indent="0">
              <a:buNone/>
              <a:defRPr sz="1597">
                <a:solidFill>
                  <a:schemeClr val="tx1">
                    <a:tint val="75000"/>
                  </a:schemeClr>
                </a:solidFill>
              </a:defRPr>
            </a:lvl8pPr>
            <a:lvl9pPr marL="3633364" indent="0">
              <a:buNone/>
              <a:defRPr sz="15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4223400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17"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4"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2715225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8" y="365144"/>
            <a:ext cx="10515600" cy="132556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3" y="1681163"/>
            <a:ext cx="5157787" cy="823912"/>
          </a:xfrm>
        </p:spPr>
        <p:txBody>
          <a:bodyPr anchor="b"/>
          <a:lstStyle>
            <a:lvl1pPr marL="0" indent="0">
              <a:buNone/>
              <a:defRPr sz="2395" b="1"/>
            </a:lvl1pPr>
            <a:lvl2pPr marL="454180" indent="0">
              <a:buNone/>
              <a:defRPr sz="1996" b="1"/>
            </a:lvl2pPr>
            <a:lvl3pPr marL="908339" indent="0">
              <a:buNone/>
              <a:defRPr sz="1797" b="1"/>
            </a:lvl3pPr>
            <a:lvl4pPr marL="1362511" indent="0">
              <a:buNone/>
              <a:defRPr sz="1597" b="1"/>
            </a:lvl4pPr>
            <a:lvl5pPr marL="1816683" indent="0">
              <a:buNone/>
              <a:defRPr sz="1597" b="1"/>
            </a:lvl5pPr>
            <a:lvl6pPr marL="2270847" indent="0">
              <a:buNone/>
              <a:defRPr sz="1597" b="1"/>
            </a:lvl6pPr>
            <a:lvl7pPr marL="2725017" indent="0">
              <a:buNone/>
              <a:defRPr sz="1597" b="1"/>
            </a:lvl7pPr>
            <a:lvl8pPr marL="3179195" indent="0">
              <a:buNone/>
              <a:defRPr sz="1597" b="1"/>
            </a:lvl8pPr>
            <a:lvl9pPr marL="3633364" indent="0">
              <a:buNone/>
              <a:defRPr sz="1597" b="1"/>
            </a:lvl9pPr>
          </a:lstStyle>
          <a:p>
            <a:pPr lvl="0"/>
            <a:r>
              <a:rPr lang="en-US"/>
              <a:t>Edit Master text styles</a:t>
            </a:r>
          </a:p>
        </p:txBody>
      </p:sp>
      <p:sp>
        <p:nvSpPr>
          <p:cNvPr id="4" name="Content Placeholder 3"/>
          <p:cNvSpPr>
            <a:spLocks noGrp="1"/>
          </p:cNvSpPr>
          <p:nvPr>
            <p:ph sz="half" idx="2"/>
          </p:nvPr>
        </p:nvSpPr>
        <p:spPr>
          <a:xfrm>
            <a:off x="839803" y="250512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45" y="1681163"/>
            <a:ext cx="5183188" cy="823912"/>
          </a:xfrm>
        </p:spPr>
        <p:txBody>
          <a:bodyPr anchor="b"/>
          <a:lstStyle>
            <a:lvl1pPr marL="0" indent="0">
              <a:buNone/>
              <a:defRPr sz="2395" b="1"/>
            </a:lvl1pPr>
            <a:lvl2pPr marL="454180" indent="0">
              <a:buNone/>
              <a:defRPr sz="1996" b="1"/>
            </a:lvl2pPr>
            <a:lvl3pPr marL="908339" indent="0">
              <a:buNone/>
              <a:defRPr sz="1797" b="1"/>
            </a:lvl3pPr>
            <a:lvl4pPr marL="1362511" indent="0">
              <a:buNone/>
              <a:defRPr sz="1597" b="1"/>
            </a:lvl4pPr>
            <a:lvl5pPr marL="1816683" indent="0">
              <a:buNone/>
              <a:defRPr sz="1597" b="1"/>
            </a:lvl5pPr>
            <a:lvl6pPr marL="2270847" indent="0">
              <a:buNone/>
              <a:defRPr sz="1597" b="1"/>
            </a:lvl6pPr>
            <a:lvl7pPr marL="2725017" indent="0">
              <a:buNone/>
              <a:defRPr sz="1597" b="1"/>
            </a:lvl7pPr>
            <a:lvl8pPr marL="3179195" indent="0">
              <a:buNone/>
              <a:defRPr sz="1597" b="1"/>
            </a:lvl8pPr>
            <a:lvl9pPr marL="3633364" indent="0">
              <a:buNone/>
              <a:defRPr sz="1597" b="1"/>
            </a:lvl9pPr>
          </a:lstStyle>
          <a:p>
            <a:pPr lvl="0"/>
            <a:r>
              <a:rPr lang="en-US"/>
              <a:t>Edit Master text styles</a:t>
            </a:r>
          </a:p>
        </p:txBody>
      </p:sp>
      <p:sp>
        <p:nvSpPr>
          <p:cNvPr id="6" name="Content Placeholder 5"/>
          <p:cNvSpPr>
            <a:spLocks noGrp="1"/>
          </p:cNvSpPr>
          <p:nvPr>
            <p:ph sz="quarter" idx="4"/>
          </p:nvPr>
        </p:nvSpPr>
        <p:spPr>
          <a:xfrm>
            <a:off x="6172245" y="250512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1817948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3777382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1596551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Content Placeholder 2"/>
          <p:cNvSpPr>
            <a:spLocks noGrp="1"/>
          </p:cNvSpPr>
          <p:nvPr>
            <p:ph idx="1"/>
          </p:nvPr>
        </p:nvSpPr>
        <p:spPr>
          <a:xfrm>
            <a:off x="5183189" y="987427"/>
            <a:ext cx="6172200" cy="4873624"/>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53"/>
            <a:ext cx="3932237" cy="3811588"/>
          </a:xfrm>
        </p:spPr>
        <p:txBody>
          <a:bodyPr/>
          <a:lstStyle>
            <a:lvl1pPr marL="0" indent="0">
              <a:buNone/>
              <a:defRPr sz="1597"/>
            </a:lvl1pPr>
            <a:lvl2pPr marL="454180" indent="0">
              <a:buNone/>
              <a:defRPr sz="1397"/>
            </a:lvl2pPr>
            <a:lvl3pPr marL="908339" indent="0">
              <a:buNone/>
              <a:defRPr sz="1198"/>
            </a:lvl3pPr>
            <a:lvl4pPr marL="1362511" indent="0">
              <a:buNone/>
              <a:defRPr sz="898"/>
            </a:lvl4pPr>
            <a:lvl5pPr marL="1816683" indent="0">
              <a:buNone/>
              <a:defRPr sz="898"/>
            </a:lvl5pPr>
            <a:lvl6pPr marL="2270847" indent="0">
              <a:buNone/>
              <a:defRPr sz="898"/>
            </a:lvl6pPr>
            <a:lvl7pPr marL="2725017" indent="0">
              <a:buNone/>
              <a:defRPr sz="898"/>
            </a:lvl7pPr>
            <a:lvl8pPr marL="3179195" indent="0">
              <a:buNone/>
              <a:defRPr sz="898"/>
            </a:lvl8pPr>
            <a:lvl9pPr marL="3633364" indent="0">
              <a:buNone/>
              <a:defRPr sz="898"/>
            </a:lvl9pPr>
          </a:lstStyle>
          <a:p>
            <a:pPr lvl="0"/>
            <a:r>
              <a:rPr lang="en-US"/>
              <a:t>Edit Master text styles</a:t>
            </a:r>
          </a:p>
        </p:txBody>
      </p:sp>
      <p:sp>
        <p:nvSpPr>
          <p:cNvPr id="5" name="Date Placeholder 4"/>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2950057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7"/>
            <a:ext cx="6172200" cy="4873624"/>
          </a:xfrm>
        </p:spPr>
        <p:txBody>
          <a:bodyPr anchor="t"/>
          <a:lstStyle>
            <a:lvl1pPr marL="0" indent="0">
              <a:buNone/>
              <a:defRPr sz="3194"/>
            </a:lvl1pPr>
            <a:lvl2pPr marL="454180" indent="0">
              <a:buNone/>
              <a:defRPr sz="2795"/>
            </a:lvl2pPr>
            <a:lvl3pPr marL="908339" indent="0">
              <a:buNone/>
              <a:defRPr sz="2395"/>
            </a:lvl3pPr>
            <a:lvl4pPr marL="1362511" indent="0">
              <a:buNone/>
              <a:defRPr sz="1996"/>
            </a:lvl4pPr>
            <a:lvl5pPr marL="1816683" indent="0">
              <a:buNone/>
              <a:defRPr sz="1996"/>
            </a:lvl5pPr>
            <a:lvl6pPr marL="2270847" indent="0">
              <a:buNone/>
              <a:defRPr sz="1996"/>
            </a:lvl6pPr>
            <a:lvl7pPr marL="2725017" indent="0">
              <a:buNone/>
              <a:defRPr sz="1996"/>
            </a:lvl7pPr>
            <a:lvl8pPr marL="3179195" indent="0">
              <a:buNone/>
              <a:defRPr sz="1996"/>
            </a:lvl8pPr>
            <a:lvl9pPr marL="3633364" indent="0">
              <a:buNone/>
              <a:defRPr sz="1996"/>
            </a:lvl9pPr>
          </a:lstStyle>
          <a:p>
            <a:r>
              <a:rPr lang="en-US"/>
              <a:t>Click icon to add picture</a:t>
            </a:r>
            <a:endParaRPr lang="en-US" dirty="0"/>
          </a:p>
        </p:txBody>
      </p:sp>
      <p:sp>
        <p:nvSpPr>
          <p:cNvPr id="4" name="Text Placeholder 3"/>
          <p:cNvSpPr>
            <a:spLocks noGrp="1"/>
          </p:cNvSpPr>
          <p:nvPr>
            <p:ph type="body" sz="half" idx="2"/>
          </p:nvPr>
        </p:nvSpPr>
        <p:spPr>
          <a:xfrm>
            <a:off x="839792" y="2057453"/>
            <a:ext cx="3932237" cy="3811588"/>
          </a:xfrm>
        </p:spPr>
        <p:txBody>
          <a:bodyPr/>
          <a:lstStyle>
            <a:lvl1pPr marL="0" indent="0">
              <a:buNone/>
              <a:defRPr sz="1597"/>
            </a:lvl1pPr>
            <a:lvl2pPr marL="454180" indent="0">
              <a:buNone/>
              <a:defRPr sz="1397"/>
            </a:lvl2pPr>
            <a:lvl3pPr marL="908339" indent="0">
              <a:buNone/>
              <a:defRPr sz="1198"/>
            </a:lvl3pPr>
            <a:lvl4pPr marL="1362511" indent="0">
              <a:buNone/>
              <a:defRPr sz="898"/>
            </a:lvl4pPr>
            <a:lvl5pPr marL="1816683" indent="0">
              <a:buNone/>
              <a:defRPr sz="898"/>
            </a:lvl5pPr>
            <a:lvl6pPr marL="2270847" indent="0">
              <a:buNone/>
              <a:defRPr sz="898"/>
            </a:lvl6pPr>
            <a:lvl7pPr marL="2725017" indent="0">
              <a:buNone/>
              <a:defRPr sz="898"/>
            </a:lvl7pPr>
            <a:lvl8pPr marL="3179195" indent="0">
              <a:buNone/>
              <a:defRPr sz="898"/>
            </a:lvl8pPr>
            <a:lvl9pPr marL="3633364" indent="0">
              <a:buNone/>
              <a:defRPr sz="898"/>
            </a:lvl9pPr>
          </a:lstStyle>
          <a:p>
            <a:pPr lvl="0"/>
            <a:r>
              <a:rPr lang="en-US"/>
              <a:t>Edit Master text styles</a:t>
            </a:r>
          </a:p>
        </p:txBody>
      </p:sp>
      <p:sp>
        <p:nvSpPr>
          <p:cNvPr id="5" name="Date Placeholder 4"/>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678596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370825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4"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45"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45158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50433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67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134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743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6/14/23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714863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6/14/23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169341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6/14/23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238488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6/14/23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563853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6/14/23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009156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6/14/23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20166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6/14/23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5556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1517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6/14/23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455679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041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5450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1977062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885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568910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067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767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858597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272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5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51101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292153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895347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551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66079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2196396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013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755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173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2023/6/14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603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3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47998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4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7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1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92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498764"/>
            <a:ext cx="9144000" cy="697490"/>
          </a:xfrm>
        </p:spPr>
        <p:txBody>
          <a:bodyPr anchor="b">
            <a:normAutofit/>
          </a:bodyPr>
          <a:lstStyle>
            <a:lvl1pPr algn="ctr">
              <a:defRPr sz="3999">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524000" y="1223966"/>
            <a:ext cx="9144000" cy="374216"/>
          </a:xfrm>
        </p:spPr>
        <p:txBody>
          <a:bodyPr>
            <a:normAutofit/>
          </a:bodyPr>
          <a:lstStyle>
            <a:lvl1pPr marL="0" indent="0" algn="ctr">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838201" y="2004684"/>
            <a:ext cx="5256212" cy="471600"/>
          </a:xfrm>
        </p:spPr>
        <p:txBody>
          <a:bodyPr>
            <a:noAutofit/>
          </a:bodyPr>
          <a:lstStyle>
            <a:lvl1pPr marL="0" indent="0">
              <a:buNone/>
              <a:defRPr sz="2399">
                <a:solidFill>
                  <a:schemeClr val="accent1"/>
                </a:solidFill>
              </a:defRPr>
            </a:lvl1pPr>
          </a:lstStyle>
          <a:p>
            <a:pPr lvl="0"/>
            <a:endParaRPr lang="en-AU" dirty="0"/>
          </a:p>
        </p:txBody>
      </p:sp>
      <p:sp>
        <p:nvSpPr>
          <p:cNvPr id="11" name="Text Placeholder 9"/>
          <p:cNvSpPr>
            <a:spLocks noGrp="1"/>
          </p:cNvSpPr>
          <p:nvPr>
            <p:ph type="body" sz="quarter" idx="14"/>
          </p:nvPr>
        </p:nvSpPr>
        <p:spPr>
          <a:xfrm>
            <a:off x="838201" y="2491524"/>
            <a:ext cx="5256212" cy="1759526"/>
          </a:xfrm>
        </p:spPr>
        <p:txBody>
          <a:bodyPr>
            <a:normAutofit/>
          </a:bodyPr>
          <a:lstStyle>
            <a:lvl1pPr marL="0" indent="0">
              <a:buNone/>
              <a:defRPr sz="1466">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839789" y="4383089"/>
            <a:ext cx="5254625" cy="493712"/>
          </a:xfrm>
        </p:spPr>
        <p:txBody>
          <a:bodyPr>
            <a:normAutofit/>
          </a:bodyPr>
          <a:lstStyle>
            <a:lvl1pPr marL="0" indent="0">
              <a:buNone/>
              <a:defRPr sz="1599"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839789" y="4876802"/>
            <a:ext cx="5254625" cy="493713"/>
          </a:xfrm>
        </p:spPr>
        <p:txBody>
          <a:bodyPr>
            <a:normAutofit/>
          </a:bodyPr>
          <a:lstStyle>
            <a:lvl1pPr marL="0" indent="0">
              <a:buNone/>
              <a:defRPr sz="12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839789" y="5370513"/>
            <a:ext cx="5256212" cy="36036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838200" y="6356351"/>
            <a:ext cx="2743200" cy="365125"/>
          </a:xfrm>
        </p:spPr>
        <p:txBody>
          <a:bodyPr/>
          <a:lstStyle>
            <a:lvl1pPr>
              <a:defRPr>
                <a:latin typeface="Lato Light" panose="020F0302020204030203" pitchFamily="34" charset="0"/>
              </a:defRPr>
            </a:lvl1pPr>
          </a:lstStyle>
          <a:p>
            <a:pPr defTabSz="1218804"/>
            <a:fld id="{722F6D6F-DD99-46DF-A9EA-728D63EA6A31}" type="datetimeFigureOut">
              <a:rPr lang="en-AU" smtClean="0">
                <a:solidFill>
                  <a:prstClr val="black">
                    <a:tint val="75000"/>
                  </a:prstClr>
                </a:solidFill>
              </a:rPr>
              <a:pPr defTabSz="1218804"/>
              <a:t>14/6/2023</a:t>
            </a:fld>
            <a:endParaRPr lang="en-AU" dirty="0">
              <a:solidFill>
                <a:prstClr val="black">
                  <a:tint val="75000"/>
                </a:prstClr>
              </a:solidFill>
            </a:endParaRPr>
          </a:p>
        </p:txBody>
      </p:sp>
      <p:sp>
        <p:nvSpPr>
          <p:cNvPr id="16" name="Footer Placeholder 4"/>
          <p:cNvSpPr>
            <a:spLocks noGrp="1"/>
          </p:cNvSpPr>
          <p:nvPr>
            <p:ph type="ftr" sz="quarter" idx="11"/>
          </p:nvPr>
        </p:nvSpPr>
        <p:spPr>
          <a:xfrm>
            <a:off x="4038600" y="6356351"/>
            <a:ext cx="4114800" cy="365125"/>
          </a:xfrm>
        </p:spPr>
        <p:txBody>
          <a:bodyPr/>
          <a:lstStyle>
            <a:lvl1pPr>
              <a:defRPr>
                <a:latin typeface="Lato Light" panose="020F0302020204030203" pitchFamily="34" charset="0"/>
              </a:defRPr>
            </a:lvl1pPr>
          </a:lstStyle>
          <a:p>
            <a:pPr defTabSz="1218804"/>
            <a:endParaRPr lang="en-AU" dirty="0">
              <a:solidFill>
                <a:prstClr val="black">
                  <a:tint val="75000"/>
                </a:prstClr>
              </a:solidFill>
            </a:endParaRPr>
          </a:p>
        </p:txBody>
      </p:sp>
      <p:sp>
        <p:nvSpPr>
          <p:cNvPr id="17" name="Slide Number Placeholder 5"/>
          <p:cNvSpPr>
            <a:spLocks noGrp="1"/>
          </p:cNvSpPr>
          <p:nvPr>
            <p:ph type="sldNum" sz="quarter" idx="12"/>
          </p:nvPr>
        </p:nvSpPr>
        <p:spPr>
          <a:xfrm>
            <a:off x="8610600" y="6356351"/>
            <a:ext cx="2743200" cy="365125"/>
          </a:xfrm>
        </p:spPr>
        <p:txBody>
          <a:bodyPr/>
          <a:lstStyle>
            <a:lvl1pPr>
              <a:defRPr>
                <a:latin typeface="Lato Light" panose="020F0302020204030203" pitchFamily="34" charset="0"/>
              </a:defRPr>
            </a:lvl1pPr>
          </a:lstStyle>
          <a:p>
            <a:pPr defTabSz="1218804"/>
            <a:fld id="{84AD2E7E-F7BA-4F6B-9D0C-0B2331C2AE06}" type="slidenum">
              <a:rPr lang="en-AU" smtClean="0">
                <a:solidFill>
                  <a:prstClr val="black">
                    <a:tint val="75000"/>
                  </a:prstClr>
                </a:solidFill>
              </a:rPr>
              <a:pPr defTabSz="1218804"/>
              <a:t>‹#›</a:t>
            </a:fld>
            <a:endParaRPr lang="en-AU" dirty="0">
              <a:solidFill>
                <a:prstClr val="black">
                  <a:tint val="75000"/>
                </a:prstClr>
              </a:solidFill>
            </a:endParaRPr>
          </a:p>
        </p:txBody>
      </p:sp>
      <p:sp>
        <p:nvSpPr>
          <p:cNvPr id="19" name="Text Placeholder 18"/>
          <p:cNvSpPr>
            <a:spLocks noGrp="1"/>
          </p:cNvSpPr>
          <p:nvPr>
            <p:ph type="body" sz="quarter" idx="18"/>
          </p:nvPr>
        </p:nvSpPr>
        <p:spPr>
          <a:xfrm>
            <a:off x="6816726" y="2005015"/>
            <a:ext cx="4335463" cy="471486"/>
          </a:xfrm>
        </p:spPr>
        <p:txBody>
          <a:bodyPr>
            <a:normAutofit/>
          </a:bodyPr>
          <a:lstStyle>
            <a:lvl1pPr marL="0" indent="0">
              <a:buNone/>
              <a:defRPr sz="1866"/>
            </a:lvl1pPr>
          </a:lstStyle>
          <a:p>
            <a:pPr lvl="0"/>
            <a:endParaRPr lang="en-AU" dirty="0"/>
          </a:p>
        </p:txBody>
      </p:sp>
      <p:sp>
        <p:nvSpPr>
          <p:cNvPr id="21" name="Text Placeholder 20"/>
          <p:cNvSpPr>
            <a:spLocks noGrp="1"/>
          </p:cNvSpPr>
          <p:nvPr>
            <p:ph type="body" sz="quarter" idx="19"/>
          </p:nvPr>
        </p:nvSpPr>
        <p:spPr>
          <a:xfrm>
            <a:off x="6816726" y="2490788"/>
            <a:ext cx="4335463" cy="938212"/>
          </a:xfrm>
        </p:spPr>
        <p:txBody>
          <a:bodyPr>
            <a:normAutofit/>
          </a:bodyPr>
          <a:lstStyle>
            <a:lvl1pPr marL="0" indent="0">
              <a:buNone/>
              <a:defRPr sz="12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298434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16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83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483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63955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7417567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5" Type="http://schemas.openxmlformats.org/officeDocument/2006/relationships/theme" Target="../theme/theme10.xml"/><Relationship Id="rId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image" Target="../media/image1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image" Target="../media/image11.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15.jp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14/06/2023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3460848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6/14/23</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03449083"/>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2023/6/14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64432267"/>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ransition spd="slow" advTm="3000">
    <p:fade/>
  </p:transition>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8CB25F4B-9A1F-4944-BBD1-A7462F7264F2}" type="datetimeFigureOut">
              <a:rPr lang="zh-CN" altLang="en-US" smtClean="0"/>
              <a:pPr/>
              <a:t>2023/6/14</a:t>
            </a:fld>
            <a:endParaRPr lang="zh-CN" altLang="en-US" dirty="0"/>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6651412-8993-4B8E-8BEF-01D82474D82E}" type="slidenum">
              <a:rPr lang="zh-CN" altLang="en-US" smtClean="0"/>
              <a:pPr/>
              <a:t>‹#›</a:t>
            </a:fld>
            <a:endParaRPr lang="zh-CN" altLang="en-US" dirty="0"/>
          </a:p>
        </p:txBody>
      </p:sp>
    </p:spTree>
    <p:extLst>
      <p:ext uri="{BB962C8B-B14F-4D97-AF65-F5344CB8AC3E}">
        <p14:creationId xmlns:p14="http://schemas.microsoft.com/office/powerpoint/2010/main" val="842610565"/>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2023/6/14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278393645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121890" tIns="60946" rIns="121890" bIns="60946"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121890" tIns="60946" rIns="121890" bIns="609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3"/>
            <a:ext cx="2844800" cy="365125"/>
          </a:xfrm>
          <a:prstGeom prst="rect">
            <a:avLst/>
          </a:prstGeom>
        </p:spPr>
        <p:txBody>
          <a:bodyPr vert="horz" lIns="121890" tIns="60946" rIns="121890" bIns="60946" rtlCol="0" anchor="ctr"/>
          <a:lstStyle>
            <a:lvl1pPr algn="l">
              <a:defRPr sz="1597">
                <a:solidFill>
                  <a:schemeClr val="tx1">
                    <a:tint val="75000"/>
                  </a:schemeClr>
                </a:solidFill>
              </a:defRPr>
            </a:lvl1pPr>
          </a:lstStyle>
          <a:p>
            <a:pPr defTabSz="1216597"/>
            <a:fld id="{A9505D5D-3718-4532-998A-0CC8DCC187A5}" type="datetimeFigureOut">
              <a:rPr lang="en-US" smtClean="0">
                <a:solidFill>
                  <a:prstClr val="black">
                    <a:tint val="75000"/>
                  </a:prstClr>
                </a:solidFill>
              </a:rPr>
              <a:pPr defTabSz="1216597"/>
              <a:t>6/14/23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73"/>
            <a:ext cx="3860800" cy="365125"/>
          </a:xfrm>
          <a:prstGeom prst="rect">
            <a:avLst/>
          </a:prstGeom>
        </p:spPr>
        <p:txBody>
          <a:bodyPr vert="horz" lIns="121890" tIns="60946" rIns="121890" bIns="60946" rtlCol="0" anchor="ctr"/>
          <a:lstStyle>
            <a:lvl1pPr algn="ctr">
              <a:defRPr sz="1597">
                <a:solidFill>
                  <a:schemeClr val="tx1">
                    <a:tint val="75000"/>
                  </a:schemeClr>
                </a:solidFill>
              </a:defRPr>
            </a:lvl1pPr>
          </a:lstStyle>
          <a:p>
            <a:pPr defTabSz="121659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3"/>
            <a:ext cx="2844800" cy="365125"/>
          </a:xfrm>
          <a:prstGeom prst="rect">
            <a:avLst/>
          </a:prstGeom>
        </p:spPr>
        <p:txBody>
          <a:bodyPr vert="horz" lIns="121890" tIns="60946" rIns="121890" bIns="60946" rtlCol="0" anchor="ctr"/>
          <a:lstStyle>
            <a:lvl1pPr algn="r">
              <a:defRPr sz="1597">
                <a:solidFill>
                  <a:schemeClr val="tx1">
                    <a:tint val="75000"/>
                  </a:schemeClr>
                </a:solidFill>
              </a:defRPr>
            </a:lvl1pPr>
          </a:lstStyle>
          <a:p>
            <a:pPr defTabSz="1216597"/>
            <a:fld id="{533EA310-C353-4189-8B6D-2D203C43437E}" type="slidenum">
              <a:rPr lang="en-US" smtClean="0">
                <a:solidFill>
                  <a:prstClr val="black">
                    <a:tint val="75000"/>
                  </a:prstClr>
                </a:solidFill>
              </a:rPr>
              <a:pPr defTabSz="1216597"/>
              <a:t>‹#›</a:t>
            </a:fld>
            <a:endParaRPr lang="en-US">
              <a:solidFill>
                <a:prstClr val="black">
                  <a:tint val="75000"/>
                </a:prstClr>
              </a:solidFill>
            </a:endParaRPr>
          </a:p>
        </p:txBody>
      </p:sp>
    </p:spTree>
    <p:extLst>
      <p:ext uri="{BB962C8B-B14F-4D97-AF65-F5344CB8AC3E}">
        <p14:creationId xmlns:p14="http://schemas.microsoft.com/office/powerpoint/2010/main" val="151042233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ctr" defTabSz="1216597" rtl="0" eaLnBrk="1" latinLnBrk="0" hangingPunct="1">
        <a:spcBef>
          <a:spcPct val="0"/>
        </a:spcBef>
        <a:buNone/>
        <a:defRPr sz="5889" kern="1200">
          <a:solidFill>
            <a:schemeClr val="tx1"/>
          </a:solidFill>
          <a:latin typeface="+mj-lt"/>
          <a:ea typeface="+mj-ea"/>
          <a:cs typeface="+mj-cs"/>
        </a:defRPr>
      </a:lvl1pPr>
    </p:titleStyle>
    <p:bodyStyle>
      <a:lvl1pPr marL="456224" indent="-456224" algn="l" defTabSz="1216597" rtl="0" eaLnBrk="1" latinLnBrk="0" hangingPunct="1">
        <a:spcBef>
          <a:spcPct val="20000"/>
        </a:spcBef>
        <a:buFont typeface="Arial" pitchFamily="34" charset="0"/>
        <a:buChar char="•"/>
        <a:defRPr sz="4292" kern="1200">
          <a:solidFill>
            <a:schemeClr val="tx1"/>
          </a:solidFill>
          <a:latin typeface="+mn-lt"/>
          <a:ea typeface="+mn-ea"/>
          <a:cs typeface="+mn-cs"/>
        </a:defRPr>
      </a:lvl1pPr>
      <a:lvl2pPr marL="988484" indent="-380185" algn="l" defTabSz="1216597" rtl="0" eaLnBrk="1" latinLnBrk="0" hangingPunct="1">
        <a:spcBef>
          <a:spcPct val="20000"/>
        </a:spcBef>
        <a:buFont typeface="Arial" pitchFamily="34" charset="0"/>
        <a:buChar char="–"/>
        <a:defRPr sz="3693" kern="1200">
          <a:solidFill>
            <a:schemeClr val="tx1"/>
          </a:solidFill>
          <a:latin typeface="+mn-lt"/>
          <a:ea typeface="+mn-ea"/>
          <a:cs typeface="+mn-cs"/>
        </a:defRPr>
      </a:lvl2pPr>
      <a:lvl3pPr marL="1520745" indent="-304149" algn="l" defTabSz="1216597" rtl="0" eaLnBrk="1" latinLnBrk="0" hangingPunct="1">
        <a:spcBef>
          <a:spcPct val="20000"/>
        </a:spcBef>
        <a:buFont typeface="Arial" pitchFamily="34" charset="0"/>
        <a:buChar char="•"/>
        <a:defRPr sz="3194" kern="1200">
          <a:solidFill>
            <a:schemeClr val="tx1"/>
          </a:solidFill>
          <a:latin typeface="+mn-lt"/>
          <a:ea typeface="+mn-ea"/>
          <a:cs typeface="+mn-cs"/>
        </a:defRPr>
      </a:lvl3pPr>
      <a:lvl4pPr marL="2129044"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4pPr>
      <a:lvl5pPr marL="2737341"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5pPr>
      <a:lvl6pPr marL="3345642"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6pPr>
      <a:lvl7pPr marL="3953938"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7pPr>
      <a:lvl8pPr marL="4562237"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8pPr>
      <a:lvl9pPr marL="5170534"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9pPr>
    </p:bodyStyle>
    <p:otherStyle>
      <a:defPPr>
        <a:defRPr lang="en-US"/>
      </a:defPPr>
      <a:lvl1pPr marL="0" algn="l" defTabSz="1216597" rtl="0" eaLnBrk="1" latinLnBrk="0" hangingPunct="1">
        <a:defRPr sz="2395" kern="1200">
          <a:solidFill>
            <a:schemeClr val="tx1"/>
          </a:solidFill>
          <a:latin typeface="+mn-lt"/>
          <a:ea typeface="+mn-ea"/>
          <a:cs typeface="+mn-cs"/>
        </a:defRPr>
      </a:lvl1pPr>
      <a:lvl2pPr marL="608299" algn="l" defTabSz="1216597" rtl="0" eaLnBrk="1" latinLnBrk="0" hangingPunct="1">
        <a:defRPr sz="2395" kern="1200">
          <a:solidFill>
            <a:schemeClr val="tx1"/>
          </a:solidFill>
          <a:latin typeface="+mn-lt"/>
          <a:ea typeface="+mn-ea"/>
          <a:cs typeface="+mn-cs"/>
        </a:defRPr>
      </a:lvl2pPr>
      <a:lvl3pPr marL="1216597" algn="l" defTabSz="1216597" rtl="0" eaLnBrk="1" latinLnBrk="0" hangingPunct="1">
        <a:defRPr sz="2395" kern="1200">
          <a:solidFill>
            <a:schemeClr val="tx1"/>
          </a:solidFill>
          <a:latin typeface="+mn-lt"/>
          <a:ea typeface="+mn-ea"/>
          <a:cs typeface="+mn-cs"/>
        </a:defRPr>
      </a:lvl3pPr>
      <a:lvl4pPr marL="1824895" algn="l" defTabSz="1216597" rtl="0" eaLnBrk="1" latinLnBrk="0" hangingPunct="1">
        <a:defRPr sz="2395" kern="1200">
          <a:solidFill>
            <a:schemeClr val="tx1"/>
          </a:solidFill>
          <a:latin typeface="+mn-lt"/>
          <a:ea typeface="+mn-ea"/>
          <a:cs typeface="+mn-cs"/>
        </a:defRPr>
      </a:lvl4pPr>
      <a:lvl5pPr marL="2433194" algn="l" defTabSz="1216597" rtl="0" eaLnBrk="1" latinLnBrk="0" hangingPunct="1">
        <a:defRPr sz="2395" kern="1200">
          <a:solidFill>
            <a:schemeClr val="tx1"/>
          </a:solidFill>
          <a:latin typeface="+mn-lt"/>
          <a:ea typeface="+mn-ea"/>
          <a:cs typeface="+mn-cs"/>
        </a:defRPr>
      </a:lvl5pPr>
      <a:lvl6pPr marL="3041492" algn="l" defTabSz="1216597" rtl="0" eaLnBrk="1" latinLnBrk="0" hangingPunct="1">
        <a:defRPr sz="2395" kern="1200">
          <a:solidFill>
            <a:schemeClr val="tx1"/>
          </a:solidFill>
          <a:latin typeface="+mn-lt"/>
          <a:ea typeface="+mn-ea"/>
          <a:cs typeface="+mn-cs"/>
        </a:defRPr>
      </a:lvl6pPr>
      <a:lvl7pPr marL="3649789" algn="l" defTabSz="1216597" rtl="0" eaLnBrk="1" latinLnBrk="0" hangingPunct="1">
        <a:defRPr sz="2395" kern="1200">
          <a:solidFill>
            <a:schemeClr val="tx1"/>
          </a:solidFill>
          <a:latin typeface="+mn-lt"/>
          <a:ea typeface="+mn-ea"/>
          <a:cs typeface="+mn-cs"/>
        </a:defRPr>
      </a:lvl7pPr>
      <a:lvl8pPr marL="4258087" algn="l" defTabSz="1216597" rtl="0" eaLnBrk="1" latinLnBrk="0" hangingPunct="1">
        <a:defRPr sz="2395" kern="1200">
          <a:solidFill>
            <a:schemeClr val="tx1"/>
          </a:solidFill>
          <a:latin typeface="+mn-lt"/>
          <a:ea typeface="+mn-ea"/>
          <a:cs typeface="+mn-cs"/>
        </a:defRPr>
      </a:lvl8pPr>
      <a:lvl9pPr marL="4866386" algn="l" defTabSz="1216597" rtl="0" eaLnBrk="1" latinLnBrk="0" hangingPunct="1">
        <a:defRPr sz="23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198">
                <a:solidFill>
                  <a:schemeClr val="tx1">
                    <a:tint val="75000"/>
                  </a:schemeClr>
                </a:solidFill>
              </a:defRPr>
            </a:lvl1pPr>
          </a:lstStyle>
          <a:p>
            <a:fld id="{1BC30FB2-7A34-424D-85D4-D91C57443F08}" type="datetimeFigureOut">
              <a:rPr lang="en-US" smtClean="0">
                <a:solidFill>
                  <a:prstClr val="black">
                    <a:tint val="75000"/>
                  </a:prstClr>
                </a:solidFill>
              </a:rPr>
              <a:pPr/>
              <a:t>6/14/23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198">
                <a:solidFill>
                  <a:schemeClr val="tx1">
                    <a:tint val="75000"/>
                  </a:schemeClr>
                </a:solidFill>
              </a:defRPr>
            </a:lvl1p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0879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2663" rtl="0" eaLnBrk="1" latinLnBrk="0" hangingPunct="1">
        <a:lnSpc>
          <a:spcPct val="90000"/>
        </a:lnSpc>
        <a:spcBef>
          <a:spcPct val="0"/>
        </a:spcBef>
        <a:buNone/>
        <a:defRPr sz="4392" b="0" i="0" u="none" kern="1200">
          <a:solidFill>
            <a:schemeClr val="tx1"/>
          </a:solidFill>
          <a:latin typeface="+mj-lt"/>
          <a:ea typeface="+mj-ea"/>
          <a:cs typeface="+mj-cs"/>
        </a:defRPr>
      </a:lvl1pPr>
    </p:titleStyle>
    <p:bodyStyle>
      <a:lvl1pPr marL="228166" indent="-228166" algn="l" defTabSz="912663"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497" indent="-228166" algn="l" defTabSz="912663" rtl="0" eaLnBrk="1" latinLnBrk="0" hangingPunct="1">
        <a:lnSpc>
          <a:spcPct val="90000"/>
        </a:lnSpc>
        <a:spcBef>
          <a:spcPts val="499"/>
        </a:spcBef>
        <a:buFont typeface="Arial" panose="020B0604020202020204" pitchFamily="34" charset="0"/>
        <a:buChar char="•"/>
        <a:defRPr sz="2395" b="0" i="0" u="none" kern="1200">
          <a:solidFill>
            <a:schemeClr val="tx1"/>
          </a:solidFill>
          <a:latin typeface="+mn-lt"/>
          <a:ea typeface="+mn-ea"/>
          <a:cs typeface="+mn-cs"/>
        </a:defRPr>
      </a:lvl2pPr>
      <a:lvl3pPr marL="1140828" indent="-228166" algn="l" defTabSz="912663" rtl="0" eaLnBrk="1" latinLnBrk="0" hangingPunct="1">
        <a:lnSpc>
          <a:spcPct val="90000"/>
        </a:lnSpc>
        <a:spcBef>
          <a:spcPts val="499"/>
        </a:spcBef>
        <a:buFont typeface="Arial" panose="020B0604020202020204" pitchFamily="34" charset="0"/>
        <a:buChar char="•"/>
        <a:defRPr sz="1996" kern="1200">
          <a:solidFill>
            <a:schemeClr val="tx1"/>
          </a:solidFill>
          <a:latin typeface="+mn-lt"/>
          <a:ea typeface="+mn-ea"/>
          <a:cs typeface="+mn-cs"/>
        </a:defRPr>
      </a:lvl3pPr>
      <a:lvl4pPr marL="1597160"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3491"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09822"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6154"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2485"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78816"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663" rtl="0" eaLnBrk="1" latinLnBrk="0" hangingPunct="1">
        <a:defRPr sz="1797" kern="1200">
          <a:solidFill>
            <a:schemeClr val="tx1"/>
          </a:solidFill>
          <a:latin typeface="+mn-lt"/>
          <a:ea typeface="+mn-ea"/>
          <a:cs typeface="+mn-cs"/>
        </a:defRPr>
      </a:lvl1pPr>
      <a:lvl2pPr marL="456331" algn="l" defTabSz="912663" rtl="0" eaLnBrk="1" latinLnBrk="0" hangingPunct="1">
        <a:defRPr sz="1797" kern="1200">
          <a:solidFill>
            <a:schemeClr val="tx1"/>
          </a:solidFill>
          <a:latin typeface="+mn-lt"/>
          <a:ea typeface="+mn-ea"/>
          <a:cs typeface="+mn-cs"/>
        </a:defRPr>
      </a:lvl2pPr>
      <a:lvl3pPr marL="912663" algn="l" defTabSz="912663" rtl="0" eaLnBrk="1" latinLnBrk="0" hangingPunct="1">
        <a:defRPr sz="1797" kern="1200">
          <a:solidFill>
            <a:schemeClr val="tx1"/>
          </a:solidFill>
          <a:latin typeface="+mn-lt"/>
          <a:ea typeface="+mn-ea"/>
          <a:cs typeface="+mn-cs"/>
        </a:defRPr>
      </a:lvl3pPr>
      <a:lvl4pPr marL="1368994" algn="l" defTabSz="912663" rtl="0" eaLnBrk="1" latinLnBrk="0" hangingPunct="1">
        <a:defRPr sz="1797" kern="1200">
          <a:solidFill>
            <a:schemeClr val="tx1"/>
          </a:solidFill>
          <a:latin typeface="+mn-lt"/>
          <a:ea typeface="+mn-ea"/>
          <a:cs typeface="+mn-cs"/>
        </a:defRPr>
      </a:lvl4pPr>
      <a:lvl5pPr marL="1825325" algn="l" defTabSz="912663" rtl="0" eaLnBrk="1" latinLnBrk="0" hangingPunct="1">
        <a:defRPr sz="1797" kern="1200">
          <a:solidFill>
            <a:schemeClr val="tx1"/>
          </a:solidFill>
          <a:latin typeface="+mn-lt"/>
          <a:ea typeface="+mn-ea"/>
          <a:cs typeface="+mn-cs"/>
        </a:defRPr>
      </a:lvl5pPr>
      <a:lvl6pPr marL="2281657" algn="l" defTabSz="912663" rtl="0" eaLnBrk="1" latinLnBrk="0" hangingPunct="1">
        <a:defRPr sz="1797" kern="1200">
          <a:solidFill>
            <a:schemeClr val="tx1"/>
          </a:solidFill>
          <a:latin typeface="+mn-lt"/>
          <a:ea typeface="+mn-ea"/>
          <a:cs typeface="+mn-cs"/>
        </a:defRPr>
      </a:lvl6pPr>
      <a:lvl7pPr marL="2737988" algn="l" defTabSz="912663" rtl="0" eaLnBrk="1" latinLnBrk="0" hangingPunct="1">
        <a:defRPr sz="1797" kern="1200">
          <a:solidFill>
            <a:schemeClr val="tx1"/>
          </a:solidFill>
          <a:latin typeface="+mn-lt"/>
          <a:ea typeface="+mn-ea"/>
          <a:cs typeface="+mn-cs"/>
        </a:defRPr>
      </a:lvl7pPr>
      <a:lvl8pPr marL="3194319" algn="l" defTabSz="912663" rtl="0" eaLnBrk="1" latinLnBrk="0" hangingPunct="1">
        <a:defRPr sz="1797" kern="1200">
          <a:solidFill>
            <a:schemeClr val="tx1"/>
          </a:solidFill>
          <a:latin typeface="+mn-lt"/>
          <a:ea typeface="+mn-ea"/>
          <a:cs typeface="+mn-cs"/>
        </a:defRPr>
      </a:lvl8pPr>
      <a:lvl9pPr marL="3650651" algn="l" defTabSz="912663" rtl="0" eaLnBrk="1" latinLnBrk="0" hangingPunct="1">
        <a:defRPr sz="17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44"/>
            <a:ext cx="10515600" cy="1325562"/>
          </a:xfrm>
          <a:prstGeom prst="rect">
            <a:avLst/>
          </a:prstGeom>
        </p:spPr>
        <p:txBody>
          <a:bodyPr vert="horz" lIns="92208" tIns="46114" rIns="92208" bIns="4611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208" tIns="46114" rIns="92208" bIns="4611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16" y="6356353"/>
            <a:ext cx="2743200" cy="365125"/>
          </a:xfrm>
          <a:prstGeom prst="rect">
            <a:avLst/>
          </a:prstGeom>
        </p:spPr>
        <p:txBody>
          <a:bodyPr vert="horz" lIns="92208" tIns="46114" rIns="92208" bIns="46114" rtlCol="0" anchor="ctr"/>
          <a:lstStyle>
            <a:lvl1pPr algn="l">
              <a:defRPr sz="1198">
                <a:solidFill>
                  <a:schemeClr val="tx1">
                    <a:tint val="75000"/>
                  </a:schemeClr>
                </a:solidFill>
              </a:defRPr>
            </a:lvl1pPr>
          </a:lstStyle>
          <a:p>
            <a:pPr defTabSz="908339"/>
            <a:fld id="{0DA2CC75-8280-4D50-8556-C2874ADEF926}" type="datetimeFigureOut">
              <a:rPr lang="zh-CN" altLang="en-US" smtClean="0">
                <a:solidFill>
                  <a:prstClr val="black">
                    <a:tint val="75000"/>
                  </a:prstClr>
                </a:solidFill>
              </a:rPr>
              <a:pPr defTabSz="908339"/>
              <a:t>2023/6/14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2208" tIns="46114" rIns="92208" bIns="46114" rtlCol="0" anchor="ctr"/>
          <a:lstStyle>
            <a:lvl1pPr algn="ctr">
              <a:defRPr sz="1198">
                <a:solidFill>
                  <a:schemeClr val="tx1">
                    <a:tint val="75000"/>
                  </a:schemeClr>
                </a:solidFill>
              </a:defRPr>
            </a:lvl1p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4" y="6356353"/>
            <a:ext cx="2743200" cy="365125"/>
          </a:xfrm>
          <a:prstGeom prst="rect">
            <a:avLst/>
          </a:prstGeom>
        </p:spPr>
        <p:txBody>
          <a:bodyPr vert="horz" lIns="92208" tIns="46114" rIns="92208" bIns="46114" rtlCol="0" anchor="ctr"/>
          <a:lstStyle>
            <a:lvl1pPr algn="r">
              <a:defRPr sz="1198">
                <a:solidFill>
                  <a:schemeClr val="tx1">
                    <a:tint val="75000"/>
                  </a:schemeClr>
                </a:solidFill>
              </a:defRPr>
            </a:lvl1p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214739912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08339" rtl="0" eaLnBrk="1" latinLnBrk="0" hangingPunct="1">
        <a:lnSpc>
          <a:spcPct val="90000"/>
        </a:lnSpc>
        <a:spcBef>
          <a:spcPct val="0"/>
        </a:spcBef>
        <a:buNone/>
        <a:defRPr sz="4392" kern="1200">
          <a:solidFill>
            <a:schemeClr val="tx1"/>
          </a:solidFill>
          <a:latin typeface="+mj-lt"/>
          <a:ea typeface="+mj-ea"/>
          <a:cs typeface="+mj-cs"/>
        </a:defRPr>
      </a:lvl1pPr>
    </p:titleStyle>
    <p:bodyStyle>
      <a:lvl1pPr marL="227088" indent="-227088" algn="l" defTabSz="908339"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1255" indent="-227088" algn="l" defTabSz="908339" rtl="0" eaLnBrk="1" latinLnBrk="0" hangingPunct="1">
        <a:lnSpc>
          <a:spcPct val="90000"/>
        </a:lnSpc>
        <a:spcBef>
          <a:spcPts val="498"/>
        </a:spcBef>
        <a:buFont typeface="Arial" panose="020B0604020202020204" pitchFamily="34" charset="0"/>
        <a:buChar char="•"/>
        <a:defRPr sz="2395" kern="1200">
          <a:solidFill>
            <a:schemeClr val="tx1"/>
          </a:solidFill>
          <a:latin typeface="+mn-lt"/>
          <a:ea typeface="+mn-ea"/>
          <a:cs typeface="+mn-cs"/>
        </a:defRPr>
      </a:lvl2pPr>
      <a:lvl3pPr marL="1135423" indent="-227088" algn="l" defTabSz="908339" rtl="0" eaLnBrk="1" latinLnBrk="0" hangingPunct="1">
        <a:lnSpc>
          <a:spcPct val="90000"/>
        </a:lnSpc>
        <a:spcBef>
          <a:spcPts val="498"/>
        </a:spcBef>
        <a:buFont typeface="Arial" panose="020B0604020202020204" pitchFamily="34" charset="0"/>
        <a:buChar char="•"/>
        <a:defRPr sz="1996" kern="1200">
          <a:solidFill>
            <a:schemeClr val="tx1"/>
          </a:solidFill>
          <a:latin typeface="+mn-lt"/>
          <a:ea typeface="+mn-ea"/>
          <a:cs typeface="+mn-cs"/>
        </a:defRPr>
      </a:lvl3pPr>
      <a:lvl4pPr marL="1589599"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4pPr>
      <a:lvl5pPr marL="2043777"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5pPr>
      <a:lvl6pPr marL="2497938"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6pPr>
      <a:lvl7pPr marL="2952105"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7pPr>
      <a:lvl8pPr marL="3406278"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8pPr>
      <a:lvl9pPr marL="3860448"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08339" rtl="0" eaLnBrk="1" latinLnBrk="0" hangingPunct="1">
        <a:defRPr sz="1797" kern="1200">
          <a:solidFill>
            <a:schemeClr val="tx1"/>
          </a:solidFill>
          <a:latin typeface="+mn-lt"/>
          <a:ea typeface="+mn-ea"/>
          <a:cs typeface="+mn-cs"/>
        </a:defRPr>
      </a:lvl1pPr>
      <a:lvl2pPr marL="454180" algn="l" defTabSz="908339" rtl="0" eaLnBrk="1" latinLnBrk="0" hangingPunct="1">
        <a:defRPr sz="1797" kern="1200">
          <a:solidFill>
            <a:schemeClr val="tx1"/>
          </a:solidFill>
          <a:latin typeface="+mn-lt"/>
          <a:ea typeface="+mn-ea"/>
          <a:cs typeface="+mn-cs"/>
        </a:defRPr>
      </a:lvl2pPr>
      <a:lvl3pPr marL="908339" algn="l" defTabSz="908339" rtl="0" eaLnBrk="1" latinLnBrk="0" hangingPunct="1">
        <a:defRPr sz="1797" kern="1200">
          <a:solidFill>
            <a:schemeClr val="tx1"/>
          </a:solidFill>
          <a:latin typeface="+mn-lt"/>
          <a:ea typeface="+mn-ea"/>
          <a:cs typeface="+mn-cs"/>
        </a:defRPr>
      </a:lvl3pPr>
      <a:lvl4pPr marL="1362511" algn="l" defTabSz="908339" rtl="0" eaLnBrk="1" latinLnBrk="0" hangingPunct="1">
        <a:defRPr sz="1797" kern="1200">
          <a:solidFill>
            <a:schemeClr val="tx1"/>
          </a:solidFill>
          <a:latin typeface="+mn-lt"/>
          <a:ea typeface="+mn-ea"/>
          <a:cs typeface="+mn-cs"/>
        </a:defRPr>
      </a:lvl4pPr>
      <a:lvl5pPr marL="1816683" algn="l" defTabSz="908339" rtl="0" eaLnBrk="1" latinLnBrk="0" hangingPunct="1">
        <a:defRPr sz="1797" kern="1200">
          <a:solidFill>
            <a:schemeClr val="tx1"/>
          </a:solidFill>
          <a:latin typeface="+mn-lt"/>
          <a:ea typeface="+mn-ea"/>
          <a:cs typeface="+mn-cs"/>
        </a:defRPr>
      </a:lvl5pPr>
      <a:lvl6pPr marL="2270847" algn="l" defTabSz="908339" rtl="0" eaLnBrk="1" latinLnBrk="0" hangingPunct="1">
        <a:defRPr sz="1797" kern="1200">
          <a:solidFill>
            <a:schemeClr val="tx1"/>
          </a:solidFill>
          <a:latin typeface="+mn-lt"/>
          <a:ea typeface="+mn-ea"/>
          <a:cs typeface="+mn-cs"/>
        </a:defRPr>
      </a:lvl6pPr>
      <a:lvl7pPr marL="2725017" algn="l" defTabSz="908339" rtl="0" eaLnBrk="1" latinLnBrk="0" hangingPunct="1">
        <a:defRPr sz="1797" kern="1200">
          <a:solidFill>
            <a:schemeClr val="tx1"/>
          </a:solidFill>
          <a:latin typeface="+mn-lt"/>
          <a:ea typeface="+mn-ea"/>
          <a:cs typeface="+mn-cs"/>
        </a:defRPr>
      </a:lvl7pPr>
      <a:lvl8pPr marL="3179195" algn="l" defTabSz="908339" rtl="0" eaLnBrk="1" latinLnBrk="0" hangingPunct="1">
        <a:defRPr sz="1797" kern="1200">
          <a:solidFill>
            <a:schemeClr val="tx1"/>
          </a:solidFill>
          <a:latin typeface="+mn-lt"/>
          <a:ea typeface="+mn-ea"/>
          <a:cs typeface="+mn-cs"/>
        </a:defRPr>
      </a:lvl8pPr>
      <a:lvl9pPr marL="3633364" algn="l" defTabSz="908339" rtl="0" eaLnBrk="1" latinLnBrk="0" hangingPunct="1">
        <a:defRPr sz="17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6/14/23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177421155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7C9FC0-D0F1-4865-AB7D-F13D60DCDAB4}" type="datetimeFigureOut">
              <a:rPr lang="en-US" smtClean="0">
                <a:solidFill>
                  <a:prstClr val="black">
                    <a:tint val="75000"/>
                  </a:prstClr>
                </a:solidFill>
              </a:rPr>
              <a:pPr>
                <a:defRPr/>
              </a:pPr>
              <a:t>6/14/23</a:t>
            </a:fld>
            <a:endParaRPr lang="en-US">
              <a:solidFill>
                <a:prstClr val="black">
                  <a:tint val="7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4039939"/>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6/14/23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492362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198">
                <a:solidFill>
                  <a:schemeClr val="tx1">
                    <a:tint val="75000"/>
                  </a:schemeClr>
                </a:solidFill>
              </a:defRPr>
            </a:lvl1pPr>
          </a:lstStyle>
          <a:p>
            <a:pPr>
              <a:defRPr/>
            </a:pPr>
            <a:fld id="{FC7C9FC0-D0F1-4865-AB7D-F13D60DCDAB4}" type="datetimeFigureOut">
              <a:rPr lang="en-US" smtClean="0">
                <a:solidFill>
                  <a:prstClr val="black">
                    <a:tint val="75000"/>
                  </a:prstClr>
                </a:solidFill>
              </a:rPr>
              <a:pPr>
                <a:defRPr/>
              </a:pPr>
              <a:t>6/14/23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198">
                <a:solidFill>
                  <a:schemeClr val="tx1">
                    <a:tint val="75000"/>
                  </a:schemeClr>
                </a:solidFill>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5364038"/>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l" defTabSz="912663" rtl="0" eaLnBrk="1" latinLnBrk="0" hangingPunct="1">
        <a:lnSpc>
          <a:spcPct val="90000"/>
        </a:lnSpc>
        <a:spcBef>
          <a:spcPct val="0"/>
        </a:spcBef>
        <a:buNone/>
        <a:defRPr sz="4392" b="0" i="0" u="none" kern="1200">
          <a:solidFill>
            <a:schemeClr val="tx1"/>
          </a:solidFill>
          <a:latin typeface="+mj-lt"/>
          <a:ea typeface="+mj-ea"/>
          <a:cs typeface="+mj-cs"/>
        </a:defRPr>
      </a:lvl1pPr>
    </p:titleStyle>
    <p:bodyStyle>
      <a:lvl1pPr marL="228166" indent="-228166" algn="l" defTabSz="912663"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497" indent="-228166" algn="l" defTabSz="912663" rtl="0" eaLnBrk="1" latinLnBrk="0" hangingPunct="1">
        <a:lnSpc>
          <a:spcPct val="90000"/>
        </a:lnSpc>
        <a:spcBef>
          <a:spcPts val="499"/>
        </a:spcBef>
        <a:buFont typeface="Arial" panose="020B0604020202020204" pitchFamily="34" charset="0"/>
        <a:buChar char="•"/>
        <a:defRPr sz="2395" b="0" i="0" u="none" kern="1200">
          <a:solidFill>
            <a:schemeClr val="tx1"/>
          </a:solidFill>
          <a:latin typeface="+mn-lt"/>
          <a:ea typeface="+mn-ea"/>
          <a:cs typeface="+mn-cs"/>
        </a:defRPr>
      </a:lvl2pPr>
      <a:lvl3pPr marL="1140828" indent="-228166" algn="l" defTabSz="912663" rtl="0" eaLnBrk="1" latinLnBrk="0" hangingPunct="1">
        <a:lnSpc>
          <a:spcPct val="90000"/>
        </a:lnSpc>
        <a:spcBef>
          <a:spcPts val="499"/>
        </a:spcBef>
        <a:buFont typeface="Arial" panose="020B0604020202020204" pitchFamily="34" charset="0"/>
        <a:buChar char="•"/>
        <a:defRPr sz="1996" kern="1200">
          <a:solidFill>
            <a:schemeClr val="tx1"/>
          </a:solidFill>
          <a:latin typeface="+mn-lt"/>
          <a:ea typeface="+mn-ea"/>
          <a:cs typeface="+mn-cs"/>
        </a:defRPr>
      </a:lvl3pPr>
      <a:lvl4pPr marL="1597160"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3491"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09822"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6154"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2485"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78816"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663" rtl="0" eaLnBrk="1" latinLnBrk="0" hangingPunct="1">
        <a:defRPr sz="1797" kern="1200">
          <a:solidFill>
            <a:schemeClr val="tx1"/>
          </a:solidFill>
          <a:latin typeface="+mn-lt"/>
          <a:ea typeface="+mn-ea"/>
          <a:cs typeface="+mn-cs"/>
        </a:defRPr>
      </a:lvl1pPr>
      <a:lvl2pPr marL="456331" algn="l" defTabSz="912663" rtl="0" eaLnBrk="1" latinLnBrk="0" hangingPunct="1">
        <a:defRPr sz="1797" kern="1200">
          <a:solidFill>
            <a:schemeClr val="tx1"/>
          </a:solidFill>
          <a:latin typeface="+mn-lt"/>
          <a:ea typeface="+mn-ea"/>
          <a:cs typeface="+mn-cs"/>
        </a:defRPr>
      </a:lvl2pPr>
      <a:lvl3pPr marL="912663" algn="l" defTabSz="912663" rtl="0" eaLnBrk="1" latinLnBrk="0" hangingPunct="1">
        <a:defRPr sz="1797" kern="1200">
          <a:solidFill>
            <a:schemeClr val="tx1"/>
          </a:solidFill>
          <a:latin typeface="+mn-lt"/>
          <a:ea typeface="+mn-ea"/>
          <a:cs typeface="+mn-cs"/>
        </a:defRPr>
      </a:lvl3pPr>
      <a:lvl4pPr marL="1368994" algn="l" defTabSz="912663" rtl="0" eaLnBrk="1" latinLnBrk="0" hangingPunct="1">
        <a:defRPr sz="1797" kern="1200">
          <a:solidFill>
            <a:schemeClr val="tx1"/>
          </a:solidFill>
          <a:latin typeface="+mn-lt"/>
          <a:ea typeface="+mn-ea"/>
          <a:cs typeface="+mn-cs"/>
        </a:defRPr>
      </a:lvl4pPr>
      <a:lvl5pPr marL="1825325" algn="l" defTabSz="912663" rtl="0" eaLnBrk="1" latinLnBrk="0" hangingPunct="1">
        <a:defRPr sz="1797" kern="1200">
          <a:solidFill>
            <a:schemeClr val="tx1"/>
          </a:solidFill>
          <a:latin typeface="+mn-lt"/>
          <a:ea typeface="+mn-ea"/>
          <a:cs typeface="+mn-cs"/>
        </a:defRPr>
      </a:lvl5pPr>
      <a:lvl6pPr marL="2281657" algn="l" defTabSz="912663" rtl="0" eaLnBrk="1" latinLnBrk="0" hangingPunct="1">
        <a:defRPr sz="1797" kern="1200">
          <a:solidFill>
            <a:schemeClr val="tx1"/>
          </a:solidFill>
          <a:latin typeface="+mn-lt"/>
          <a:ea typeface="+mn-ea"/>
          <a:cs typeface="+mn-cs"/>
        </a:defRPr>
      </a:lvl6pPr>
      <a:lvl7pPr marL="2737988" algn="l" defTabSz="912663" rtl="0" eaLnBrk="1" latinLnBrk="0" hangingPunct="1">
        <a:defRPr sz="1797" kern="1200">
          <a:solidFill>
            <a:schemeClr val="tx1"/>
          </a:solidFill>
          <a:latin typeface="+mn-lt"/>
          <a:ea typeface="+mn-ea"/>
          <a:cs typeface="+mn-cs"/>
        </a:defRPr>
      </a:lvl7pPr>
      <a:lvl8pPr marL="3194319" algn="l" defTabSz="912663" rtl="0" eaLnBrk="1" latinLnBrk="0" hangingPunct="1">
        <a:defRPr sz="1797" kern="1200">
          <a:solidFill>
            <a:schemeClr val="tx1"/>
          </a:solidFill>
          <a:latin typeface="+mn-lt"/>
          <a:ea typeface="+mn-ea"/>
          <a:cs typeface="+mn-cs"/>
        </a:defRPr>
      </a:lvl8pPr>
      <a:lvl9pPr marL="3650651" algn="l" defTabSz="912663"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10.xml"/><Relationship Id="rId7" Type="http://schemas.openxmlformats.org/officeDocument/2006/relationships/image" Target="../media/image20.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8.xml"/><Relationship Id="rId5" Type="http://schemas.openxmlformats.org/officeDocument/2006/relationships/slideLayout" Target="../slideLayouts/slideLayout139.xml"/><Relationship Id="rId10" Type="http://schemas.openxmlformats.org/officeDocument/2006/relationships/image" Target="../media/image58.png"/><Relationship Id="rId4" Type="http://schemas.openxmlformats.org/officeDocument/2006/relationships/tags" Target="../tags/tag11.xml"/><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39.xml"/><Relationship Id="rId5" Type="http://schemas.openxmlformats.org/officeDocument/2006/relationships/image" Target="../media/image60.gif"/><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39.xml"/><Relationship Id="rId5" Type="http://schemas.openxmlformats.org/officeDocument/2006/relationships/image" Target="../media/image62.gif"/><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39.xml"/><Relationship Id="rId5" Type="http://schemas.openxmlformats.org/officeDocument/2006/relationships/image" Target="../media/image63.gif"/><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39.xml"/><Relationship Id="rId5" Type="http://schemas.openxmlformats.org/officeDocument/2006/relationships/image" Target="../media/image64.gif"/><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125.xml"/><Relationship Id="rId7" Type="http://schemas.openxmlformats.org/officeDocument/2006/relationships/image" Target="../media/image33.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5.emf"/><Relationship Id="rId5" Type="http://schemas.openxmlformats.org/officeDocument/2006/relationships/image" Target="../media/image16.jpg"/><Relationship Id="rId10" Type="http://schemas.openxmlformats.org/officeDocument/2006/relationships/image" Target="../media/image48.png"/><Relationship Id="rId4" Type="http://schemas.openxmlformats.org/officeDocument/2006/relationships/notesSlide" Target="../notesSlides/notesSlide9.xml"/><Relationship Id="rId9"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6.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125.xml"/><Relationship Id="rId7" Type="http://schemas.openxmlformats.org/officeDocument/2006/relationships/image" Target="../media/image18.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3.emf"/><Relationship Id="rId5" Type="http://schemas.openxmlformats.org/officeDocument/2006/relationships/image" Target="../media/image16.jpg"/><Relationship Id="rId4" Type="http://schemas.openxmlformats.org/officeDocument/2006/relationships/notesSlide" Target="../notesSlides/notesSlide11.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3.emf"/><Relationship Id="rId3" Type="http://schemas.openxmlformats.org/officeDocument/2006/relationships/notesSlide" Target="../notesSlides/notesSlide2.xml"/><Relationship Id="rId7" Type="http://schemas.openxmlformats.org/officeDocument/2006/relationships/image" Target="../media/image28.emf"/><Relationship Id="rId12" Type="http://schemas.openxmlformats.org/officeDocument/2006/relationships/image" Target="../media/image18.emf"/><Relationship Id="rId2" Type="http://schemas.openxmlformats.org/officeDocument/2006/relationships/slideLayout" Target="../slideLayouts/slideLayout122.xml"/><Relationship Id="rId1" Type="http://schemas.openxmlformats.org/officeDocument/2006/relationships/tags" Target="../tags/tag2.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16.jpg"/><Relationship Id="rId9" Type="http://schemas.openxmlformats.org/officeDocument/2006/relationships/image" Target="../media/image30.emf"/><Relationship Id="rId14" Type="http://schemas.openxmlformats.org/officeDocument/2006/relationships/image" Target="../media/image19.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9.xml"/><Relationship Id="rId1" Type="http://schemas.openxmlformats.org/officeDocument/2006/relationships/tags" Target="../tags/tag16.xml"/><Relationship Id="rId4"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0.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5.xml"/><Relationship Id="rId7" Type="http://schemas.openxmlformats.org/officeDocument/2006/relationships/image" Target="../media/image41.jpg"/><Relationship Id="rId12"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notesSlide" Target="../notesSlides/notesSlide5.xml"/><Relationship Id="rId10" Type="http://schemas.openxmlformats.org/officeDocument/2006/relationships/image" Target="../media/image44.png"/><Relationship Id="rId4" Type="http://schemas.openxmlformats.org/officeDocument/2006/relationships/slideLayout" Target="../slideLayouts/slideLayout105.xml"/><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125.xml"/><Relationship Id="rId7" Type="http://schemas.openxmlformats.org/officeDocument/2006/relationships/image" Target="../media/image3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7.emf"/><Relationship Id="rId5" Type="http://schemas.openxmlformats.org/officeDocument/2006/relationships/image" Target="../media/image16.jpg"/><Relationship Id="rId10" Type="http://schemas.openxmlformats.org/officeDocument/2006/relationships/image" Target="../media/image48.png"/><Relationship Id="rId4" Type="http://schemas.openxmlformats.org/officeDocument/2006/relationships/notesSlide" Target="../notesSlides/notesSlide6.xml"/><Relationship Id="rId9"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32.xml"/><Relationship Id="rId5" Type="http://schemas.microsoft.com/office/2007/relationships/hdphoto" Target="../media/hdphoto3.wdp"/><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1" y="6688"/>
            <a:ext cx="12192000" cy="6844631"/>
          </a:xfrm>
          <a:prstGeom prst="rect">
            <a:avLst/>
          </a:prstGeom>
        </p:spPr>
      </p:pic>
      <p:sp>
        <p:nvSpPr>
          <p:cNvPr id="20" name="Freeform 9"/>
          <p:cNvSpPr/>
          <p:nvPr/>
        </p:nvSpPr>
        <p:spPr bwMode="auto">
          <a:xfrm>
            <a:off x="2138912" y="535455"/>
            <a:ext cx="8113332" cy="409715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6389" tIns="43194" rIns="86389" bIns="43194" numCol="1" anchor="t" anchorCtr="0" compatLnSpc="1"/>
          <a:lstStyle/>
          <a:p>
            <a:pPr defTabSz="863941">
              <a:defRPr/>
            </a:pPr>
            <a:endParaRPr lang="zh-CN" altLang="en-US" sz="1697">
              <a:solidFill>
                <a:prstClr val="black"/>
              </a:solidFill>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1246088" y="604344"/>
            <a:ext cx="10343004" cy="2376296"/>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9562555" y="592259"/>
            <a:ext cx="1379348" cy="1245963"/>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576332" y="3980554"/>
            <a:ext cx="1707604" cy="1639060"/>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139337" y="2345910"/>
            <a:ext cx="1255331" cy="1269457"/>
          </a:xfrm>
          <a:prstGeom prst="rect">
            <a:avLst/>
          </a:prstGeom>
        </p:spPr>
      </p:pic>
      <p:sp>
        <p:nvSpPr>
          <p:cNvPr id="12" name="TextBox 11"/>
          <p:cNvSpPr txBox="1"/>
          <p:nvPr/>
        </p:nvSpPr>
        <p:spPr>
          <a:xfrm>
            <a:off x="2389734" y="126502"/>
            <a:ext cx="5312520" cy="460765"/>
          </a:xfrm>
          <a:prstGeom prst="rect">
            <a:avLst/>
          </a:prstGeom>
          <a:noFill/>
        </p:spPr>
        <p:txBody>
          <a:bodyPr wrap="square" rtlCol="0">
            <a:spAutoFit/>
          </a:bodyPr>
          <a:lstStyle/>
          <a:p>
            <a:pPr defTabSz="684497"/>
            <a:r>
              <a:rPr lang="en-US" sz="2395" dirty="0" err="1">
                <a:solidFill>
                  <a:srgbClr val="002060"/>
                </a:solidFill>
                <a:latin typeface="VNI-Avo" pitchFamily="2" charset="0"/>
                <a:ea typeface="微软雅黑"/>
              </a:rPr>
              <a:t>Tröôøng</a:t>
            </a:r>
            <a:r>
              <a:rPr lang="en-US" sz="2395" dirty="0">
                <a:solidFill>
                  <a:srgbClr val="002060"/>
                </a:solidFill>
                <a:latin typeface="VNI-Avo" pitchFamily="2" charset="0"/>
                <a:ea typeface="微软雅黑"/>
              </a:rPr>
              <a:t> </a:t>
            </a:r>
            <a:r>
              <a:rPr lang="en-US" sz="2395" dirty="0" err="1">
                <a:solidFill>
                  <a:srgbClr val="002060"/>
                </a:solidFill>
                <a:latin typeface="VNI-Avo" pitchFamily="2" charset="0"/>
                <a:ea typeface="微软雅黑"/>
              </a:rPr>
              <a:t>Tieåu</a:t>
            </a:r>
            <a:r>
              <a:rPr lang="en-US" sz="2395" dirty="0">
                <a:solidFill>
                  <a:srgbClr val="002060"/>
                </a:solidFill>
                <a:latin typeface="VNI-Avo" pitchFamily="2" charset="0"/>
                <a:ea typeface="微软雅黑"/>
              </a:rPr>
              <a:t> </a:t>
            </a:r>
            <a:r>
              <a:rPr lang="en-US" sz="2395" dirty="0" err="1">
                <a:solidFill>
                  <a:srgbClr val="002060"/>
                </a:solidFill>
                <a:latin typeface="VNI-Avo" pitchFamily="2" charset="0"/>
                <a:ea typeface="微软雅黑"/>
              </a:rPr>
              <a:t>hoïc</a:t>
            </a:r>
            <a:endParaRPr lang="en-US" sz="2395" dirty="0">
              <a:solidFill>
                <a:srgbClr val="002060"/>
              </a:solidFill>
              <a:latin typeface="VNI-Avo" pitchFamily="2" charset="0"/>
              <a:ea typeface="微软雅黑"/>
            </a:endParaRPr>
          </a:p>
        </p:txBody>
      </p:sp>
      <p:sp>
        <p:nvSpPr>
          <p:cNvPr id="13" name="TextBox 12"/>
          <p:cNvSpPr txBox="1"/>
          <p:nvPr/>
        </p:nvSpPr>
        <p:spPr>
          <a:xfrm>
            <a:off x="2389744" y="3519772"/>
            <a:ext cx="4221412" cy="460765"/>
          </a:xfrm>
          <a:prstGeom prst="rect">
            <a:avLst/>
          </a:prstGeom>
          <a:noFill/>
        </p:spPr>
        <p:txBody>
          <a:bodyPr wrap="square" rtlCol="0">
            <a:spAutoFit/>
          </a:bodyPr>
          <a:lstStyle/>
          <a:p>
            <a:pPr defTabSz="684497"/>
            <a:r>
              <a:rPr lang="en-US" sz="2395" dirty="0" err="1">
                <a:solidFill>
                  <a:prstClr val="black"/>
                </a:solidFill>
                <a:latin typeface="VNI-Avo" pitchFamily="2" charset="0"/>
                <a:ea typeface="微软雅黑"/>
              </a:rPr>
              <a:t>Giaùo</a:t>
            </a:r>
            <a:r>
              <a:rPr lang="en-US" sz="2395" dirty="0">
                <a:solidFill>
                  <a:prstClr val="black"/>
                </a:solidFill>
                <a:latin typeface="VNI-Avo" pitchFamily="2" charset="0"/>
                <a:ea typeface="微软雅黑"/>
              </a:rPr>
              <a:t> </a:t>
            </a:r>
            <a:r>
              <a:rPr lang="en-US" sz="2395" dirty="0" err="1">
                <a:solidFill>
                  <a:prstClr val="black"/>
                </a:solidFill>
                <a:latin typeface="VNI-Avo" pitchFamily="2" charset="0"/>
                <a:ea typeface="微软雅黑"/>
              </a:rPr>
              <a:t>vieân</a:t>
            </a:r>
            <a:r>
              <a:rPr lang="en-US" sz="2395" dirty="0">
                <a:solidFill>
                  <a:prstClr val="black"/>
                </a:solidFill>
                <a:latin typeface="VNI-Avo" pitchFamily="2" charset="0"/>
                <a:ea typeface="微软雅黑"/>
              </a:rPr>
              <a:t>:</a:t>
            </a:r>
          </a:p>
        </p:txBody>
      </p:sp>
      <p:sp>
        <p:nvSpPr>
          <p:cNvPr id="11" name="Rectangle 10">
            <a:extLst>
              <a:ext uri="{FF2B5EF4-FFF2-40B4-BE49-F238E27FC236}">
                <a16:creationId xmlns:a16="http://schemas.microsoft.com/office/drawing/2014/main" id="{0FD32880-DDD1-40DA-8A38-C0B975591B8D}"/>
              </a:ext>
            </a:extLst>
          </p:cNvPr>
          <p:cNvSpPr/>
          <p:nvPr/>
        </p:nvSpPr>
        <p:spPr>
          <a:xfrm>
            <a:off x="113632" y="1638821"/>
            <a:ext cx="11237178" cy="1731243"/>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lang="en-US" sz="5400" b="1" dirty="0" err="1">
                <a:ln/>
                <a:solidFill>
                  <a:srgbClr val="FF0000"/>
                </a:solidFill>
                <a:latin typeface="VNI-Avo" pitchFamily="2" charset="0"/>
              </a:rPr>
              <a:t>Chaøo</a:t>
            </a:r>
            <a:r>
              <a:rPr lang="en-US" sz="5400" b="1" dirty="0">
                <a:ln/>
                <a:solidFill>
                  <a:srgbClr val="FF0000"/>
                </a:solidFill>
                <a:latin typeface="VNI-Avo" pitchFamily="2" charset="0"/>
              </a:rPr>
              <a:t> </a:t>
            </a:r>
            <a:r>
              <a:rPr lang="en-US" sz="5400" b="1" dirty="0" err="1">
                <a:ln/>
                <a:solidFill>
                  <a:srgbClr val="FF0000"/>
                </a:solidFill>
                <a:latin typeface="VNI-Avo" pitchFamily="2" charset="0"/>
              </a:rPr>
              <a:t>möøng</a:t>
            </a:r>
            <a:r>
              <a:rPr lang="en-US" sz="5400" b="1" dirty="0">
                <a:ln/>
                <a:solidFill>
                  <a:srgbClr val="FF0000"/>
                </a:solidFill>
                <a:latin typeface="VNI-Avo" pitchFamily="2" charset="0"/>
              </a:rPr>
              <a:t> </a:t>
            </a:r>
            <a:r>
              <a:rPr lang="en-US" sz="5400" b="1" dirty="0" err="1">
                <a:ln/>
                <a:solidFill>
                  <a:srgbClr val="FF0000"/>
                </a:solidFill>
                <a:latin typeface="VNI-Avo" pitchFamily="2" charset="0"/>
              </a:rPr>
              <a:t>caùc</a:t>
            </a:r>
            <a:r>
              <a:rPr lang="en-US" sz="5400" b="1" dirty="0">
                <a:ln/>
                <a:solidFill>
                  <a:srgbClr val="FF0000"/>
                </a:solidFill>
                <a:latin typeface="VNI-Avo" pitchFamily="2" charset="0"/>
              </a:rPr>
              <a:t> con </a:t>
            </a:r>
            <a:r>
              <a:rPr lang="en-US" sz="5400" b="1" dirty="0" err="1">
                <a:ln/>
                <a:solidFill>
                  <a:srgbClr val="FF0000"/>
                </a:solidFill>
                <a:latin typeface="VNI-Avo" pitchFamily="2" charset="0"/>
              </a:rPr>
              <a:t>ñeán</a:t>
            </a:r>
            <a:r>
              <a:rPr lang="en-US" sz="5400" b="1" dirty="0">
                <a:ln/>
                <a:solidFill>
                  <a:srgbClr val="FF0000"/>
                </a:solidFill>
                <a:latin typeface="VNI-Avo" pitchFamily="2" charset="0"/>
              </a:rPr>
              <a:t> </a:t>
            </a:r>
            <a:r>
              <a:rPr lang="en-US" sz="5400" b="1" dirty="0" err="1">
                <a:ln/>
                <a:solidFill>
                  <a:srgbClr val="FF0000"/>
                </a:solidFill>
                <a:latin typeface="VNI-Avo" pitchFamily="2" charset="0"/>
              </a:rPr>
              <a:t>vôùi</a:t>
            </a:r>
            <a:endParaRPr lang="en-US" sz="5400" b="1" dirty="0">
              <a:ln/>
              <a:solidFill>
                <a:srgbClr val="FF0000"/>
              </a:solidFill>
              <a:latin typeface="VNI-Avo" pitchFamily="2" charset="0"/>
            </a:endParaRPr>
          </a:p>
          <a:p>
            <a:pPr algn="ctr" defTabSz="685800">
              <a:defRPr/>
            </a:pPr>
            <a:r>
              <a:rPr lang="en-US" sz="5400" b="1" dirty="0">
                <a:ln/>
                <a:solidFill>
                  <a:srgbClr val="FF0000"/>
                </a:solidFill>
                <a:latin typeface="VNI-Avo" pitchFamily="2" charset="0"/>
              </a:rPr>
              <a:t> </a:t>
            </a:r>
            <a:r>
              <a:rPr lang="en-US" sz="5400" b="1" dirty="0" err="1">
                <a:ln/>
                <a:solidFill>
                  <a:srgbClr val="FF0000"/>
                </a:solidFill>
                <a:latin typeface="VNI-Avo" pitchFamily="2" charset="0"/>
              </a:rPr>
              <a:t>tieát</a:t>
            </a:r>
            <a:r>
              <a:rPr lang="en-US" sz="5400" b="1" dirty="0">
                <a:ln/>
                <a:solidFill>
                  <a:srgbClr val="FF0000"/>
                </a:solidFill>
                <a:latin typeface="VNI-Avo" pitchFamily="2" charset="0"/>
              </a:rPr>
              <a:t> </a:t>
            </a:r>
            <a:r>
              <a:rPr lang="en-US" sz="5400" b="1" dirty="0" err="1">
                <a:ln/>
                <a:solidFill>
                  <a:srgbClr val="FF0000"/>
                </a:solidFill>
                <a:latin typeface="VNI-Avo" pitchFamily="2" charset="0"/>
              </a:rPr>
              <a:t>hoïc</a:t>
            </a:r>
            <a:r>
              <a:rPr lang="en-US" sz="5400" b="1" dirty="0">
                <a:ln/>
                <a:solidFill>
                  <a:srgbClr val="FF0000"/>
                </a:solidFill>
                <a:latin typeface="VNI-Avo" pitchFamily="2" charset="0"/>
              </a:rPr>
              <a:t> </a:t>
            </a:r>
            <a:r>
              <a:rPr lang="en-US" sz="5400" b="1" dirty="0" err="1">
                <a:ln/>
                <a:solidFill>
                  <a:srgbClr val="FF0000"/>
                </a:solidFill>
                <a:latin typeface="VNI-Avo" pitchFamily="2" charset="0"/>
              </a:rPr>
              <a:t>Ñaïo</a:t>
            </a:r>
            <a:r>
              <a:rPr lang="en-US" sz="5400" b="1" dirty="0">
                <a:ln/>
                <a:solidFill>
                  <a:srgbClr val="FF0000"/>
                </a:solidFill>
                <a:latin typeface="VNI-Avo" pitchFamily="2" charset="0"/>
              </a:rPr>
              <a:t> </a:t>
            </a:r>
            <a:r>
              <a:rPr lang="en-US" sz="5400" b="1" dirty="0" err="1">
                <a:ln/>
                <a:solidFill>
                  <a:srgbClr val="FF0000"/>
                </a:solidFill>
                <a:latin typeface="VNI-Avo" pitchFamily="2" charset="0"/>
              </a:rPr>
              <a:t>ñöùc</a:t>
            </a:r>
            <a:endParaRPr lang="en-US" sz="5400" b="1" dirty="0">
              <a:ln/>
              <a:solidFill>
                <a:srgbClr val="FF0000"/>
              </a:solidFill>
              <a:latin typeface="VNI-Avo" pitchFamily="2" charset="0"/>
            </a:endParaRPr>
          </a:p>
        </p:txBody>
      </p:sp>
    </p:spTree>
    <p:extLst>
      <p:ext uri="{BB962C8B-B14F-4D97-AF65-F5344CB8AC3E}">
        <p14:creationId xmlns:p14="http://schemas.microsoft.com/office/powerpoint/2010/main" val="3278573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7000" b="-7000"/>
          </a:stretch>
        </a:blipFill>
        <a:effectLst/>
      </p:bgPr>
    </p:bg>
    <p:spTree>
      <p:nvGrpSpPr>
        <p:cNvPr id="1" name=""/>
        <p:cNvGrpSpPr/>
        <p:nvPr/>
      </p:nvGrpSpPr>
      <p:grpSpPr>
        <a:xfrm>
          <a:off x="0" y="0"/>
          <a:ext cx="0" cy="0"/>
          <a:chOff x="0" y="0"/>
          <a:chExt cx="0" cy="0"/>
        </a:xfrm>
      </p:grpSpPr>
      <p:pic>
        <p:nvPicPr>
          <p:cNvPr id="5" name="PA_图片 4" descr="图片包含 文字, 地图&#10;&#10;已生成极高可信度的说明">
            <a:extLst>
              <a:ext uri="{FF2B5EF4-FFF2-40B4-BE49-F238E27FC236}">
                <a16:creationId xmlns:a16="http://schemas.microsoft.com/office/drawing/2014/main" id="{EEF13DD2-FC81-4A24-B8AD-4438C31E5EF3}"/>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t="78704"/>
          <a:stretch/>
        </p:blipFill>
        <p:spPr>
          <a:xfrm>
            <a:off x="776377" y="1195176"/>
            <a:ext cx="10076821" cy="5852699"/>
          </a:xfrm>
          <a:prstGeom prst="rect">
            <a:avLst/>
          </a:prstGeom>
        </p:spPr>
      </p:pic>
      <p:sp>
        <p:nvSpPr>
          <p:cNvPr id="6" name="PA_文本框 5">
            <a:extLst>
              <a:ext uri="{FF2B5EF4-FFF2-40B4-BE49-F238E27FC236}">
                <a16:creationId xmlns:a16="http://schemas.microsoft.com/office/drawing/2014/main" id="{1E634D9E-AA25-4E6B-8314-D9018673EF1A}"/>
              </a:ext>
            </a:extLst>
          </p:cNvPr>
          <p:cNvSpPr txBox="1"/>
          <p:nvPr>
            <p:custDataLst>
              <p:tags r:id="rId2"/>
            </p:custDataLst>
          </p:nvPr>
        </p:nvSpPr>
        <p:spPr>
          <a:xfrm>
            <a:off x="2757577" y="3278635"/>
            <a:ext cx="66768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0000"/>
                </a:solidFill>
                <a:effectLst/>
                <a:uLnTx/>
                <a:uFillTx/>
                <a:latin typeface="印品黑体" panose="00000500000000000000" pitchFamily="2" charset="-122"/>
                <a:ea typeface="印品黑体" panose="00000500000000000000" pitchFamily="2" charset="-122"/>
                <a:cs typeface="+mn-ea"/>
                <a:sym typeface="+mn-lt"/>
              </a:rPr>
              <a:t>TRÌNH</a:t>
            </a:r>
            <a:r>
              <a:rPr kumimoji="0" lang="en-US" altLang="zh-CN" sz="7200" b="0" i="0" u="none" strike="noStrike" kern="1200" cap="none" spc="0" normalizeH="0" noProof="0" dirty="0">
                <a:ln>
                  <a:noFill/>
                </a:ln>
                <a:solidFill>
                  <a:srgbClr val="FF0000"/>
                </a:solidFill>
                <a:effectLst/>
                <a:uLnTx/>
                <a:uFillTx/>
                <a:latin typeface="印品黑体" panose="00000500000000000000" pitchFamily="2" charset="-122"/>
                <a:ea typeface="印品黑体" panose="00000500000000000000" pitchFamily="2" charset="-122"/>
                <a:cs typeface="+mn-ea"/>
                <a:sym typeface="+mn-lt"/>
              </a:rPr>
              <a:t> BÀY</a:t>
            </a:r>
            <a:endParaRPr kumimoji="0" lang="zh-CN" altLang="en-US" sz="7200" b="0" i="0" u="none" strike="noStrike" kern="1200" cap="none" spc="0" normalizeH="0" baseline="0" noProof="0" dirty="0">
              <a:ln>
                <a:noFill/>
              </a:ln>
              <a:solidFill>
                <a:srgbClr val="FF0000"/>
              </a:solidFill>
              <a:effectLst/>
              <a:uLnTx/>
              <a:uFillTx/>
              <a:latin typeface="印品黑体" panose="00000500000000000000" pitchFamily="2" charset="-122"/>
              <a:ea typeface="印品黑体" panose="00000500000000000000" pitchFamily="2" charset="-122"/>
              <a:cs typeface="+mn-ea"/>
              <a:sym typeface="+mn-lt"/>
            </a:endParaRPr>
          </a:p>
        </p:txBody>
      </p:sp>
      <p:pic>
        <p:nvPicPr>
          <p:cNvPr id="8" name="PA_图片 7" descr="图片包含 事情&#10;&#10;已生成高可信度的说明">
            <a:extLst>
              <a:ext uri="{FF2B5EF4-FFF2-40B4-BE49-F238E27FC236}">
                <a16:creationId xmlns:a16="http://schemas.microsoft.com/office/drawing/2014/main" id="{361109A8-F3F2-494F-B50B-50861BE0939F}"/>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78338" y="213031"/>
            <a:ext cx="9275065" cy="2166006"/>
          </a:xfrm>
          <a:prstGeom prst="rect">
            <a:avLst/>
          </a:prstGeom>
        </p:spPr>
      </p:pic>
      <p:pic>
        <p:nvPicPr>
          <p:cNvPr id="9" name="PA_图片 8" descr="图片包含 矢量图形&#10;&#10;已生成高可信度的说明">
            <a:extLst>
              <a:ext uri="{FF2B5EF4-FFF2-40B4-BE49-F238E27FC236}">
                <a16:creationId xmlns:a16="http://schemas.microsoft.com/office/drawing/2014/main" id="{9F98062A-817E-461A-8A31-8912B6F30DDC}"/>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978338" y="3591498"/>
            <a:ext cx="2559562" cy="3696200"/>
          </a:xfrm>
          <a:prstGeom prst="rect">
            <a:avLst/>
          </a:prstGeom>
        </p:spPr>
      </p:pic>
    </p:spTree>
    <p:extLst>
      <p:ext uri="{BB962C8B-B14F-4D97-AF65-F5344CB8AC3E}">
        <p14:creationId xmlns:p14="http://schemas.microsoft.com/office/powerpoint/2010/main" val="733457953"/>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9"/>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1" name="Rectangle 10">
            <a:extLst>
              <a:ext uri="{FF2B5EF4-FFF2-40B4-BE49-F238E27FC236}">
                <a16:creationId xmlns:a16="http://schemas.microsoft.com/office/drawing/2014/main" id="{AFC52A89-BCAE-4DBA-BE24-D80AE5963AC4}"/>
              </a:ext>
            </a:extLst>
          </p:cNvPr>
          <p:cNvSpPr/>
          <p:nvPr/>
        </p:nvSpPr>
        <p:spPr>
          <a:xfrm>
            <a:off x="953237" y="5778114"/>
            <a:ext cx="11926388" cy="707886"/>
          </a:xfrm>
          <a:prstGeom prst="rect">
            <a:avLst/>
          </a:prstGeom>
        </p:spPr>
        <p:txBody>
          <a:bodyPr wrap="square">
            <a:spAutoFit/>
          </a:bodyPr>
          <a:lstStyle/>
          <a:p>
            <a:pPr lvl="0"/>
            <a:r>
              <a:rPr lang="pt-BR" sz="4000" b="1" dirty="0">
                <a:solidFill>
                  <a:srgbClr val="FF0000"/>
                </a:solidFill>
                <a:latin typeface="Times New Roman" panose="02020603050405020304" pitchFamily="18" charset="0"/>
                <a:cs typeface="Times New Roman" panose="02020603050405020304" pitchFamily="18" charset="0"/>
              </a:rPr>
              <a:t>Tranh 1 : Bạn nữ đùa nghịch, làm đứt rèm cửa.</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12" descr="Red yellow and green smileys Royalty Free Vector Image">
            <a:extLst>
              <a:ext uri="{FF2B5EF4-FFF2-40B4-BE49-F238E27FC236}">
                <a16:creationId xmlns:a16="http://schemas.microsoft.com/office/drawing/2014/main" id="{4795ED7E-C5E0-4C79-A75E-187B17F6BEE9}"/>
              </a:ext>
            </a:extLst>
          </p:cNvPr>
          <p:cNvPicPr/>
          <p:nvPr/>
        </p:nvPicPr>
        <p:blipFill rotWithShape="1">
          <a:blip r:embed="rId2">
            <a:extLst>
              <a:ext uri="{BEBA8EAE-BF5A-486C-A8C5-ECC9F3942E4B}">
                <a14:imgProps xmlns:a14="http://schemas.microsoft.com/office/drawing/2010/main">
                  <a14:imgLayer r:embed="rId3">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10226040" y="1953226"/>
            <a:ext cx="1965960" cy="205740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A5A6CD-92B4-495C-B600-22168B138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64" y="698567"/>
            <a:ext cx="4051797" cy="4420142"/>
          </a:xfrm>
          <a:prstGeom prst="rect">
            <a:avLst/>
          </a:prstGeom>
        </p:spPr>
      </p:pic>
      <p:pic>
        <p:nvPicPr>
          <p:cNvPr id="4" name="Picture 3">
            <a:extLst>
              <a:ext uri="{FF2B5EF4-FFF2-40B4-BE49-F238E27FC236}">
                <a16:creationId xmlns:a16="http://schemas.microsoft.com/office/drawing/2014/main" id="{90EC6957-DAE3-446A-A909-73983541C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3069" y="637611"/>
            <a:ext cx="4932971" cy="4932971"/>
          </a:xfrm>
          <a:prstGeom prst="rect">
            <a:avLst/>
          </a:prstGeom>
        </p:spPr>
      </p:pic>
    </p:spTree>
    <p:extLst>
      <p:ext uri="{BB962C8B-B14F-4D97-AF65-F5344CB8AC3E}">
        <p14:creationId xmlns:p14="http://schemas.microsoft.com/office/powerpoint/2010/main" val="3231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12" name="Picture 11" descr="Happy and sad face icons Royalty Free Vector Image">
            <a:extLst>
              <a:ext uri="{FF2B5EF4-FFF2-40B4-BE49-F238E27FC236}">
                <a16:creationId xmlns:a16="http://schemas.microsoft.com/office/drawing/2014/main" id="{0C64B4BD-5701-4CDB-8667-C22E18DA7A62}"/>
              </a:ext>
            </a:extLst>
          </p:cNvPr>
          <p:cNvPicPr/>
          <p:nvPr/>
        </p:nvPicPr>
        <p:blipFill rotWithShape="1">
          <a:blip r:embed="rId2" cstate="print">
            <a:extLst>
              <a:ext uri="{BEBA8EAE-BF5A-486C-A8C5-ECC9F3942E4B}">
                <a14:imgProps xmlns:a14="http://schemas.microsoft.com/office/drawing/2010/main">
                  <a14:imgLayer r:embed="rId3">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p:blipFill>
        <p:spPr bwMode="auto">
          <a:xfrm>
            <a:off x="10287579" y="1844230"/>
            <a:ext cx="1823721" cy="2103120"/>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DA52D922-BECF-4A86-9AEB-E6CFC52670AA}"/>
              </a:ext>
            </a:extLst>
          </p:cNvPr>
          <p:cNvSpPr/>
          <p:nvPr/>
        </p:nvSpPr>
        <p:spPr>
          <a:xfrm>
            <a:off x="265612" y="5877756"/>
            <a:ext cx="11926388" cy="523220"/>
          </a:xfrm>
          <a:prstGeom prst="rect">
            <a:avLst/>
          </a:prstGeom>
        </p:spPr>
        <p:txBody>
          <a:bodyPr wrap="square">
            <a:spAutoFit/>
          </a:bodyPr>
          <a:lstStyle/>
          <a:p>
            <a:pPr lvl="0"/>
            <a:r>
              <a:rPr lang="pt-BR" sz="2800" b="1" dirty="0">
                <a:solidFill>
                  <a:srgbClr val="FF0000"/>
                </a:solidFill>
                <a:latin typeface="Times New Roman" panose="02020603050405020304" pitchFamily="18" charset="0"/>
                <a:cs typeface="Times New Roman" panose="02020603050405020304" pitchFamily="18" charset="0"/>
              </a:rPr>
              <a:t>Tranh 2: Bạn nam dùng cọ mềm làm sạch các khe của bàn phím máy tính.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25A17B8-83A2-49A4-93F3-632FAAC51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6" y="992625"/>
            <a:ext cx="4163308" cy="4191249"/>
          </a:xfrm>
          <a:prstGeom prst="rect">
            <a:avLst/>
          </a:prstGeom>
        </p:spPr>
      </p:pic>
      <p:pic>
        <p:nvPicPr>
          <p:cNvPr id="3" name="Picture 2">
            <a:extLst>
              <a:ext uri="{FF2B5EF4-FFF2-40B4-BE49-F238E27FC236}">
                <a16:creationId xmlns:a16="http://schemas.microsoft.com/office/drawing/2014/main" id="{F15CEB24-48A2-4F91-8658-29B2815F28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0763" y="575297"/>
            <a:ext cx="5166816" cy="5166816"/>
          </a:xfrm>
          <a:prstGeom prst="rect">
            <a:avLst/>
          </a:prstGeom>
        </p:spPr>
      </p:pic>
    </p:spTree>
    <p:extLst>
      <p:ext uri="{BB962C8B-B14F-4D97-AF65-F5344CB8AC3E}">
        <p14:creationId xmlns:p14="http://schemas.microsoft.com/office/powerpoint/2010/main" val="1141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7AF95C-F182-42D7-AB27-4ECF613C22E8}"/>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 name="Rectangle 8">
            <a:extLst>
              <a:ext uri="{FF2B5EF4-FFF2-40B4-BE49-F238E27FC236}">
                <a16:creationId xmlns:a16="http://schemas.microsoft.com/office/drawing/2014/main" id="{69BB1C10-1E44-46B3-A8AE-BF007D668193}"/>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10" name="Picture 9" descr="Red yellow and green smileys Royalty Free Vector Image">
            <a:extLst>
              <a:ext uri="{FF2B5EF4-FFF2-40B4-BE49-F238E27FC236}">
                <a16:creationId xmlns:a16="http://schemas.microsoft.com/office/drawing/2014/main" id="{498F0369-25FA-4EAD-BE61-24DB22ACA318}"/>
              </a:ext>
            </a:extLst>
          </p:cNvPr>
          <p:cNvPicPr/>
          <p:nvPr/>
        </p:nvPicPr>
        <p:blipFill rotWithShape="1">
          <a:blip r:embed="rId2">
            <a:extLst>
              <a:ext uri="{BEBA8EAE-BF5A-486C-A8C5-ECC9F3942E4B}">
                <a14:imgProps xmlns:a14="http://schemas.microsoft.com/office/drawing/2010/main">
                  <a14:imgLayer r:embed="rId3">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10226040" y="1953226"/>
            <a:ext cx="1965960" cy="2057400"/>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B33B2C11-38BF-416B-960B-A4B6298D004B}"/>
              </a:ext>
            </a:extLst>
          </p:cNvPr>
          <p:cNvSpPr/>
          <p:nvPr/>
        </p:nvSpPr>
        <p:spPr>
          <a:xfrm>
            <a:off x="265612" y="5758136"/>
            <a:ext cx="11926388" cy="646331"/>
          </a:xfrm>
          <a:prstGeom prst="rect">
            <a:avLst/>
          </a:prstGeom>
        </p:spPr>
        <p:txBody>
          <a:bodyPr wrap="square">
            <a:spAutoFit/>
          </a:bodyPr>
          <a:lstStyle/>
          <a:p>
            <a:pPr lvl="0"/>
            <a:r>
              <a:rPr lang="pt-BR" sz="3600" b="1" dirty="0">
                <a:solidFill>
                  <a:srgbClr val="FF0000"/>
                </a:solidFill>
                <a:latin typeface="Times New Roman" panose="02020603050405020304" pitchFamily="18" charset="0"/>
                <a:cs typeface="Times New Roman" panose="02020603050405020304" pitchFamily="18" charset="0"/>
              </a:rPr>
              <a:t>Tranh 3: Hai chị em nhảy nhót, đùa nghịch trên ghế nệm.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DC98577-EC3A-4852-BF9A-3415F4A0C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83" y="1002648"/>
            <a:ext cx="4364873" cy="4394167"/>
          </a:xfrm>
          <a:prstGeom prst="rect">
            <a:avLst/>
          </a:prstGeom>
        </p:spPr>
      </p:pic>
      <p:pic>
        <p:nvPicPr>
          <p:cNvPr id="4" name="Picture 3">
            <a:extLst>
              <a:ext uri="{FF2B5EF4-FFF2-40B4-BE49-F238E27FC236}">
                <a16:creationId xmlns:a16="http://schemas.microsoft.com/office/drawing/2014/main" id="{62428FB5-5637-4CB7-9E52-092EDB998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929" y="453533"/>
            <a:ext cx="5194111" cy="5194111"/>
          </a:xfrm>
          <a:prstGeom prst="rect">
            <a:avLst/>
          </a:prstGeom>
        </p:spPr>
      </p:pic>
    </p:spTree>
    <p:extLst>
      <p:ext uri="{BB962C8B-B14F-4D97-AF65-F5344CB8AC3E}">
        <p14:creationId xmlns:p14="http://schemas.microsoft.com/office/powerpoint/2010/main" val="20357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7AF95C-F182-42D7-AB27-4ECF613C22E8}"/>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 name="Rectangle 8">
            <a:extLst>
              <a:ext uri="{FF2B5EF4-FFF2-40B4-BE49-F238E27FC236}">
                <a16:creationId xmlns:a16="http://schemas.microsoft.com/office/drawing/2014/main" id="{69BB1C10-1E44-46B3-A8AE-BF007D668193}"/>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11" name="Picture 10" descr="Happy and sad face icons Royalty Free Vector Image">
            <a:extLst>
              <a:ext uri="{FF2B5EF4-FFF2-40B4-BE49-F238E27FC236}">
                <a16:creationId xmlns:a16="http://schemas.microsoft.com/office/drawing/2014/main" id="{4C3A35D4-54BB-4578-9116-700922A6D301}"/>
              </a:ext>
            </a:extLst>
          </p:cNvPr>
          <p:cNvPicPr/>
          <p:nvPr/>
        </p:nvPicPr>
        <p:blipFill rotWithShape="1">
          <a:blip r:embed="rId2" cstate="print">
            <a:extLst>
              <a:ext uri="{BEBA8EAE-BF5A-486C-A8C5-ECC9F3942E4B}">
                <a14:imgProps xmlns:a14="http://schemas.microsoft.com/office/drawing/2010/main">
                  <a14:imgLayer r:embed="rId3">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p:blipFill>
        <p:spPr bwMode="auto">
          <a:xfrm>
            <a:off x="10425751" y="1885447"/>
            <a:ext cx="1823721" cy="2103120"/>
          </a:xfrm>
          <a:prstGeom prst="rect">
            <a:avLst/>
          </a:prstGeom>
          <a:noFill/>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0A9BED46-EF61-4D18-B203-D7DE16A9DA37}"/>
              </a:ext>
            </a:extLst>
          </p:cNvPr>
          <p:cNvSpPr/>
          <p:nvPr/>
        </p:nvSpPr>
        <p:spPr>
          <a:xfrm>
            <a:off x="937951" y="5869069"/>
            <a:ext cx="11926388" cy="707886"/>
          </a:xfrm>
          <a:prstGeom prst="rect">
            <a:avLst/>
          </a:prstGeom>
        </p:spPr>
        <p:txBody>
          <a:bodyPr wrap="square">
            <a:spAutoFit/>
          </a:bodyPr>
          <a:lstStyle/>
          <a:p>
            <a:pPr lvl="0"/>
            <a:r>
              <a:rPr lang="pt-BR" sz="4000" b="1" dirty="0">
                <a:solidFill>
                  <a:srgbClr val="FF0000"/>
                </a:solidFill>
                <a:latin typeface="Times New Roman" panose="02020603050405020304" pitchFamily="18" charset="0"/>
                <a:cs typeface="Times New Roman" panose="02020603050405020304" pitchFamily="18" charset="0"/>
              </a:rPr>
              <a:t>Tranh 4: Bạn nam phụ bố lau chùi quạt điện.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0345D40-631D-4D93-B40A-068010F67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52" y="1167823"/>
            <a:ext cx="4877180" cy="4400464"/>
          </a:xfrm>
          <a:prstGeom prst="rect">
            <a:avLst/>
          </a:prstGeom>
        </p:spPr>
      </p:pic>
      <p:pic>
        <p:nvPicPr>
          <p:cNvPr id="4" name="Picture 3">
            <a:extLst>
              <a:ext uri="{FF2B5EF4-FFF2-40B4-BE49-F238E27FC236}">
                <a16:creationId xmlns:a16="http://schemas.microsoft.com/office/drawing/2014/main" id="{8C99241E-0935-479C-B896-962C96E38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193" y="900752"/>
            <a:ext cx="4840558" cy="4840558"/>
          </a:xfrm>
          <a:prstGeom prst="rect">
            <a:avLst/>
          </a:prstGeom>
        </p:spPr>
      </p:pic>
    </p:spTree>
    <p:extLst>
      <p:ext uri="{BB962C8B-B14F-4D97-AF65-F5344CB8AC3E}">
        <p14:creationId xmlns:p14="http://schemas.microsoft.com/office/powerpoint/2010/main" val="426580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99C6C9D-4CA2-4561-93F2-7D357277F966}"/>
              </a:ext>
            </a:extLst>
          </p:cNvPr>
          <p:cNvPicPr>
            <a:picLocks noChangeAspect="1"/>
          </p:cNvPicPr>
          <p:nvPr/>
        </p:nvPicPr>
        <p:blipFill>
          <a:blip r:embed="rId6"/>
          <a:stretch>
            <a:fillRect/>
          </a:stretch>
        </p:blipFill>
        <p:spPr>
          <a:xfrm>
            <a:off x="119337" y="2204864"/>
            <a:ext cx="2355815" cy="2808312"/>
          </a:xfrm>
          <a:prstGeom prst="rect">
            <a:avLst/>
          </a:prstGeom>
        </p:spPr>
      </p:pic>
      <p:sp>
        <p:nvSpPr>
          <p:cNvPr id="33" name="圆角矩形 32"/>
          <p:cNvSpPr/>
          <p:nvPr>
            <p:custDataLst>
              <p:tags r:id="rId2"/>
            </p:custDataLst>
          </p:nvPr>
        </p:nvSpPr>
        <p:spPr>
          <a:xfrm>
            <a:off x="3143673" y="2313138"/>
            <a:ext cx="7987219" cy="223172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spcBef>
                <a:spcPct val="0"/>
              </a:spcBef>
            </a:pPr>
            <a:r>
              <a:rPr lang="en-US" altLang="zh-CN" sz="8000" b="1" dirty="0">
                <a:solidFill>
                  <a:prstClr val="white"/>
                </a:solidFill>
                <a:latin typeface="Arial" panose="020F0502020204030204"/>
                <a:cs typeface="+mn-ea"/>
                <a:sym typeface="+mn-lt"/>
              </a:rPr>
              <a:t>HOẠT ĐỘNG 2</a:t>
            </a:r>
            <a:endParaRPr lang="zh-CN" altLang="en-US" sz="8000"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7"/>
          <a:stretch>
            <a:fillRect/>
          </a:stretch>
        </p:blipFill>
        <p:spPr>
          <a:xfrm rot="21316961">
            <a:off x="1614439" y="2071426"/>
            <a:ext cx="2035360" cy="271514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8"/>
          <a:stretch>
            <a:fillRect/>
          </a:stretch>
        </p:blipFill>
        <p:spPr>
          <a:xfrm rot="21420398">
            <a:off x="9959555" y="4833375"/>
            <a:ext cx="2099667" cy="185990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9"/>
          <a:stretch>
            <a:fillRect/>
          </a:stretch>
        </p:blipFill>
        <p:spPr>
          <a:xfrm rot="20481600">
            <a:off x="9436106" y="5376441"/>
            <a:ext cx="1107557" cy="1256501"/>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39" y="260648"/>
            <a:ext cx="1633697" cy="1630456"/>
          </a:xfrm>
          <a:prstGeom prst="rect">
            <a:avLst/>
          </a:prstGeom>
        </p:spPr>
      </p:pic>
    </p:spTree>
    <p:custDataLst>
      <p:tags r:id="rId1"/>
    </p:custDataLst>
    <p:extLst>
      <p:ext uri="{BB962C8B-B14F-4D97-AF65-F5344CB8AC3E}">
        <p14:creationId xmlns:p14="http://schemas.microsoft.com/office/powerpoint/2010/main" val="3138858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2" presetClass="entr" presetSubtype="4"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53"/>
                                        </p:tgtEl>
                                        <p:attrNameLst>
                                          <p:attrName>r</p:attrName>
                                        </p:attrNameLst>
                                      </p:cBhvr>
                                    </p:animRot>
                                    <p:animRot by="-240000">
                                      <p:cBhvr>
                                        <p:cTn id="36" dur="200" fill="hold">
                                          <p:stCondLst>
                                            <p:cond delay="200"/>
                                          </p:stCondLst>
                                        </p:cTn>
                                        <p:tgtEl>
                                          <p:spTgt spid="53"/>
                                        </p:tgtEl>
                                        <p:attrNameLst>
                                          <p:attrName>r</p:attrName>
                                        </p:attrNameLst>
                                      </p:cBhvr>
                                    </p:animRot>
                                    <p:animRot by="240000">
                                      <p:cBhvr>
                                        <p:cTn id="37" dur="200" fill="hold">
                                          <p:stCondLst>
                                            <p:cond delay="400"/>
                                          </p:stCondLst>
                                        </p:cTn>
                                        <p:tgtEl>
                                          <p:spTgt spid="53"/>
                                        </p:tgtEl>
                                        <p:attrNameLst>
                                          <p:attrName>r</p:attrName>
                                        </p:attrNameLst>
                                      </p:cBhvr>
                                    </p:animRot>
                                    <p:animRot by="-240000">
                                      <p:cBhvr>
                                        <p:cTn id="38" dur="200" fill="hold">
                                          <p:stCondLst>
                                            <p:cond delay="600"/>
                                          </p:stCondLst>
                                        </p:cTn>
                                        <p:tgtEl>
                                          <p:spTgt spid="53"/>
                                        </p:tgtEl>
                                        <p:attrNameLst>
                                          <p:attrName>r</p:attrName>
                                        </p:attrNameLst>
                                      </p:cBhvr>
                                    </p:animRot>
                                    <p:animRot by="120000">
                                      <p:cBhvr>
                                        <p:cTn id="39"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extLst>
              <a:ext uri="{FF2B5EF4-FFF2-40B4-BE49-F238E27FC236}">
                <a16:creationId xmlns:a16="http://schemas.microsoft.com/office/drawing/2014/main" id="{2F9162C4-C651-4EE6-9331-43ACC6B1A9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33257"/>
            <a:ext cx="12192000" cy="2024743"/>
          </a:xfrm>
          <a:prstGeom prst="rect">
            <a:avLst/>
          </a:prstGeom>
        </p:spPr>
      </p:pic>
      <p:pic>
        <p:nvPicPr>
          <p:cNvPr id="3" name="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4301" y="60563"/>
            <a:ext cx="10215766" cy="5494076"/>
          </a:xfrm>
          <a:prstGeom prst="rect">
            <a:avLst/>
          </a:prstGeom>
        </p:spPr>
      </p:pic>
      <p:pic>
        <p:nvPicPr>
          <p:cNvPr id="4" name="7">
            <a:extLst>
              <a:ext uri="{FF2B5EF4-FFF2-40B4-BE49-F238E27FC236}">
                <a16:creationId xmlns:a16="http://schemas.microsoft.com/office/drawing/2014/main" id="{0BB85D13-97C1-4A3B-8C2D-0DA685D900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708" y="2082745"/>
            <a:ext cx="2627036" cy="2258134"/>
          </a:xfrm>
          <a:prstGeom prst="rect">
            <a:avLst/>
          </a:prstGeom>
        </p:spPr>
      </p:pic>
      <p:sp>
        <p:nvSpPr>
          <p:cNvPr id="5" name="Rectangle 2"/>
          <p:cNvSpPr txBox="1">
            <a:spLocks noChangeArrowheads="1"/>
          </p:cNvSpPr>
          <p:nvPr/>
        </p:nvSpPr>
        <p:spPr>
          <a:xfrm>
            <a:off x="2487820" y="3529896"/>
            <a:ext cx="7216360"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rPr>
              <a:t>2. </a:t>
            </a:r>
            <a:r>
              <a:rPr kumimoji="0" lang="en-US" altLang="zh-CN" sz="4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Nêu</a:t>
            </a:r>
            <a:r>
              <a:rPr kumimoji="0" lang="en-US" altLang="zh-CN" sz="4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rPr>
              <a:t> </a:t>
            </a:r>
            <a:r>
              <a:rPr kumimoji="0" lang="en-US" altLang="zh-CN" sz="4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thêm</a:t>
            </a:r>
            <a:r>
              <a:rPr kumimoji="0" lang="en-US" altLang="zh-CN" sz="4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rPr>
              <a:t> </a:t>
            </a:r>
            <a:r>
              <a:rPr kumimoji="0" lang="en-US" altLang="zh-CN" sz="4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nh</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ững</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việc</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cần</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làm</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để</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bảo</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quản</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đồ</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dùng</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gia</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đình</a:t>
            </a:r>
            <a:endParaRPr kumimoji="0" lang="zh-CN" altLang="en-US" sz="32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endParaRPr>
          </a:p>
        </p:txBody>
      </p:sp>
    </p:spTree>
    <p:extLst>
      <p:ext uri="{BB962C8B-B14F-4D97-AF65-F5344CB8AC3E}">
        <p14:creationId xmlns:p14="http://schemas.microsoft.com/office/powerpoint/2010/main" val="2647511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2A7523-DA94-4A6F-AA1C-004AC9C57641}"/>
              </a:ext>
            </a:extLst>
          </p:cNvPr>
          <p:cNvSpPr/>
          <p:nvPr/>
        </p:nvSpPr>
        <p:spPr>
          <a:xfrm>
            <a:off x="969730" y="524134"/>
            <a:ext cx="10848459" cy="5809732"/>
          </a:xfrm>
          <a:prstGeom prst="rect">
            <a:avLst/>
          </a:prstGeom>
        </p:spPr>
        <p:txBody>
          <a:bodyPr wrap="square">
            <a:spAutoFit/>
          </a:bodyPr>
          <a:lstStyle/>
          <a:p>
            <a:pPr>
              <a:lnSpc>
                <a:spcPct val="150000"/>
              </a:lnSpc>
            </a:pPr>
            <a:r>
              <a:rPr lang="en-US" sz="3600" b="1" dirty="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 Việc bảo quản đồ dùng gia đình trước hết phải bắt đẩu từ ý thức của mỗi thành viên trong gia đình, trong đó có bản thân em.</a:t>
            </a:r>
          </a:p>
          <a:p>
            <a:pPr>
              <a:lnSpc>
                <a:spcPct val="150000"/>
              </a:lnSpc>
            </a:pPr>
            <a:r>
              <a:rPr lang="en-US" sz="3600" b="1" dirty="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 Mỗi đồ dùng khác nhau sẽ có những cách thức bảo quản khác nhau.</a:t>
            </a:r>
          </a:p>
          <a:p>
            <a:pPr>
              <a:lnSpc>
                <a:spcPct val="150000"/>
              </a:lnSpc>
            </a:pPr>
            <a:r>
              <a:rPr lang="en-US" sz="3600" b="1" dirty="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 Cần tìm hiểu tính chất, đặc điểm của mỗi đồ dùng gia đình để biết cách bảo quản phù hợp.</a:t>
            </a:r>
          </a:p>
        </p:txBody>
      </p:sp>
    </p:spTree>
    <p:extLst>
      <p:ext uri="{BB962C8B-B14F-4D97-AF65-F5344CB8AC3E}">
        <p14:creationId xmlns:p14="http://schemas.microsoft.com/office/powerpoint/2010/main" val="415607575"/>
      </p:ext>
    </p:extLst>
  </p:cSld>
  <p:clrMapOvr>
    <a:masterClrMapping/>
  </p:clrMapOvr>
  <mc:AlternateContent xmlns:mc="http://schemas.openxmlformats.org/markup-compatibility/2006" xmlns:p14="http://schemas.microsoft.com/office/powerpoint/2010/main">
    <mc:Choice Requires="p14">
      <p:transition spd="slow" p14:dur="1600" advTm="4000">
        <p:blinds dir="vert"/>
      </p:transition>
    </mc:Choice>
    <mc:Fallback xmlns="">
      <p:transition spd="slow" advTm="4000">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2557077" y="2078179"/>
            <a:ext cx="7987219" cy="223172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8000" b="1" i="0" u="none" strike="noStrike" kern="1200" cap="none" spc="0" normalizeH="0" baseline="0" noProof="0" dirty="0">
                <a:ln>
                  <a:noFill/>
                </a:ln>
                <a:solidFill>
                  <a:prstClr val="white"/>
                </a:solidFill>
                <a:effectLst/>
                <a:uLnTx/>
                <a:uFillTx/>
                <a:latin typeface="Arial" panose="020F0502020204030204"/>
                <a:cs typeface="+mn-ea"/>
                <a:sym typeface="+mn-lt"/>
              </a:rPr>
              <a:t>HOẠT ĐỘNG 3</a:t>
            </a:r>
            <a:endParaRPr kumimoji="0" lang="zh-CN" altLang="en-US" sz="8000" b="1" i="0" u="none" strike="noStrike" kern="1200" cap="none" spc="0" normalizeH="0" baseline="0" noProof="0" dirty="0">
              <a:ln>
                <a:noFill/>
              </a:ln>
              <a:solidFill>
                <a:prstClr val="white"/>
              </a:solidFill>
              <a:effectLst/>
              <a:uLnTx/>
              <a:uFillTx/>
              <a:latin typeface="Arial" panose="020F0502020204030204"/>
              <a:cs typeface="+mn-ea"/>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6"/>
          <a:stretch>
            <a:fillRect/>
          </a:stretch>
        </p:blipFill>
        <p:spPr>
          <a:xfrm rot="21316961">
            <a:off x="234212" y="1970199"/>
            <a:ext cx="2035360" cy="271514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7"/>
          <a:stretch>
            <a:fillRect/>
          </a:stretch>
        </p:blipFill>
        <p:spPr>
          <a:xfrm rot="21420398">
            <a:off x="9959555" y="4833375"/>
            <a:ext cx="2099667" cy="185990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8"/>
          <a:stretch>
            <a:fillRect/>
          </a:stretch>
        </p:blipFill>
        <p:spPr>
          <a:xfrm rot="20481600">
            <a:off x="9436106" y="5376441"/>
            <a:ext cx="1107557" cy="1256501"/>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39" y="260648"/>
            <a:ext cx="1633697" cy="1630456"/>
          </a:xfrm>
          <a:prstGeom prst="rect">
            <a:avLst/>
          </a:prstGeom>
        </p:spPr>
      </p:pic>
    </p:spTree>
    <p:custDataLst>
      <p:tags r:id="rId1"/>
    </p:custDataLst>
    <p:extLst>
      <p:ext uri="{BB962C8B-B14F-4D97-AF65-F5344CB8AC3E}">
        <p14:creationId xmlns:p14="http://schemas.microsoft.com/office/powerpoint/2010/main" val="20390378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outVertical)">
                                      <p:cBhvr>
                                        <p:cTn id="17" dur="500"/>
                                        <p:tgtEl>
                                          <p:spTgt spid="33"/>
                                        </p:tgtEl>
                                      </p:cBhvr>
                                    </p:animEffect>
                                  </p:childTnLst>
                                </p:cTn>
                              </p:par>
                              <p:par>
                                <p:cTn id="18" presetID="42"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anim calcmode="lin" valueType="num">
                                      <p:cBhvr>
                                        <p:cTn id="21" dur="1000" fill="hold"/>
                                        <p:tgtEl>
                                          <p:spTgt spid="55"/>
                                        </p:tgtEl>
                                        <p:attrNameLst>
                                          <p:attrName>ppt_x</p:attrName>
                                        </p:attrNameLst>
                                      </p:cBhvr>
                                      <p:tavLst>
                                        <p:tav tm="0">
                                          <p:val>
                                            <p:strVal val="#ppt_x"/>
                                          </p:val>
                                        </p:tav>
                                        <p:tav tm="100000">
                                          <p:val>
                                            <p:strVal val="#ppt_x"/>
                                          </p:val>
                                        </p:tav>
                                      </p:tavLst>
                                    </p:anim>
                                    <p:anim calcmode="lin" valueType="num">
                                      <p:cBhvr>
                                        <p:cTn id="22" dur="1000" fill="hold"/>
                                        <p:tgtEl>
                                          <p:spTgt spid="5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par>
                                <p:cTn id="28" presetID="32" presetClass="emph" presetSubtype="0" fill="hold" nodeType="withEffect">
                                  <p:stCondLst>
                                    <p:cond delay="0"/>
                                  </p:stCondLst>
                                  <p:childTnLst>
                                    <p:animRot by="120000">
                                      <p:cBhvr>
                                        <p:cTn id="29" dur="100" fill="hold">
                                          <p:stCondLst>
                                            <p:cond delay="0"/>
                                          </p:stCondLst>
                                        </p:cTn>
                                        <p:tgtEl>
                                          <p:spTgt spid="53"/>
                                        </p:tgtEl>
                                        <p:attrNameLst>
                                          <p:attrName>r</p:attrName>
                                        </p:attrNameLst>
                                      </p:cBhvr>
                                    </p:animRot>
                                    <p:animRot by="-240000">
                                      <p:cBhvr>
                                        <p:cTn id="30" dur="200" fill="hold">
                                          <p:stCondLst>
                                            <p:cond delay="200"/>
                                          </p:stCondLst>
                                        </p:cTn>
                                        <p:tgtEl>
                                          <p:spTgt spid="53"/>
                                        </p:tgtEl>
                                        <p:attrNameLst>
                                          <p:attrName>r</p:attrName>
                                        </p:attrNameLst>
                                      </p:cBhvr>
                                    </p:animRot>
                                    <p:animRot by="240000">
                                      <p:cBhvr>
                                        <p:cTn id="31" dur="200" fill="hold">
                                          <p:stCondLst>
                                            <p:cond delay="400"/>
                                          </p:stCondLst>
                                        </p:cTn>
                                        <p:tgtEl>
                                          <p:spTgt spid="53"/>
                                        </p:tgtEl>
                                        <p:attrNameLst>
                                          <p:attrName>r</p:attrName>
                                        </p:attrNameLst>
                                      </p:cBhvr>
                                    </p:animRot>
                                    <p:animRot by="-240000">
                                      <p:cBhvr>
                                        <p:cTn id="32" dur="200" fill="hold">
                                          <p:stCondLst>
                                            <p:cond delay="600"/>
                                          </p:stCondLst>
                                        </p:cTn>
                                        <p:tgtEl>
                                          <p:spTgt spid="53"/>
                                        </p:tgtEl>
                                        <p:attrNameLst>
                                          <p:attrName>r</p:attrName>
                                        </p:attrNameLst>
                                      </p:cBhvr>
                                    </p:animRot>
                                    <p:animRot by="120000">
                                      <p:cBhvr>
                                        <p:cTn id="33"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1" y="6688"/>
            <a:ext cx="12192000" cy="6844631"/>
          </a:xfrm>
          <a:prstGeom prst="rect">
            <a:avLst/>
          </a:prstGeom>
        </p:spPr>
      </p:pic>
      <p:sp>
        <p:nvSpPr>
          <p:cNvPr id="20" name="Freeform 9"/>
          <p:cNvSpPr/>
          <p:nvPr/>
        </p:nvSpPr>
        <p:spPr bwMode="auto">
          <a:xfrm>
            <a:off x="2138912" y="535455"/>
            <a:ext cx="8113332" cy="409715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6389" tIns="43194" rIns="86389" bIns="43194" numCol="1" anchor="t" anchorCtr="0" compatLnSpc="1"/>
          <a:lstStyle/>
          <a:p>
            <a:pPr marL="0" marR="0" lvl="0" indent="0" algn="l" defTabSz="863941" rtl="0" eaLnBrk="1" fontAlgn="auto" latinLnBrk="0" hangingPunct="1">
              <a:lnSpc>
                <a:spcPct val="100000"/>
              </a:lnSpc>
              <a:spcBef>
                <a:spcPts val="0"/>
              </a:spcBef>
              <a:spcAft>
                <a:spcPts val="0"/>
              </a:spcAft>
              <a:buClrTx/>
              <a:buSzTx/>
              <a:buFontTx/>
              <a:buNone/>
              <a:tabLst/>
              <a:defRPr/>
            </a:pPr>
            <a:endParaRPr kumimoji="0" lang="zh-CN" altLang="en-US" sz="1697"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1246088" y="604344"/>
            <a:ext cx="10343004" cy="2376296"/>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9562555" y="592259"/>
            <a:ext cx="1379348" cy="1245963"/>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576332" y="3980554"/>
            <a:ext cx="1707604" cy="1639060"/>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139337" y="2345910"/>
            <a:ext cx="1255331" cy="1269457"/>
          </a:xfrm>
          <a:prstGeom prst="rect">
            <a:avLst/>
          </a:prstGeom>
        </p:spPr>
      </p:pic>
      <p:sp>
        <p:nvSpPr>
          <p:cNvPr id="11" name="Rectangle 10">
            <a:extLst>
              <a:ext uri="{FF2B5EF4-FFF2-40B4-BE49-F238E27FC236}">
                <a16:creationId xmlns:a16="http://schemas.microsoft.com/office/drawing/2014/main" id="{0FD32880-DDD1-40DA-8A38-C0B975591B8D}"/>
              </a:ext>
            </a:extLst>
          </p:cNvPr>
          <p:cNvSpPr/>
          <p:nvPr/>
        </p:nvSpPr>
        <p:spPr>
          <a:xfrm>
            <a:off x="2779707" y="2031719"/>
            <a:ext cx="7273381" cy="1731243"/>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rPr>
              <a:t>3. </a:t>
            </a:r>
            <a:r>
              <a:rPr lang="en-US" sz="5400" b="1" dirty="0" err="1">
                <a:ln/>
                <a:solidFill>
                  <a:srgbClr val="FF0000"/>
                </a:solidFill>
                <a:latin typeface="Times New Roman" panose="02020603050405020304" pitchFamily="18" charset="0"/>
                <a:cs typeface="Times New Roman" panose="02020603050405020304" pitchFamily="18" charset="0"/>
              </a:rPr>
              <a:t>Vì</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sao</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cần</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bảo</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quản</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đồ</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dùng</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gia</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đình</a:t>
            </a:r>
            <a:endParaRPr kumimoji="0" lang="en-US" sz="5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661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840C0A-C04E-42D2-B642-A1EB58D35581}"/>
              </a:ext>
            </a:extLst>
          </p:cNvPr>
          <p:cNvPicPr>
            <a:picLocks noChangeAspect="1"/>
          </p:cNvPicPr>
          <p:nvPr/>
        </p:nvPicPr>
        <p:blipFill>
          <a:blip r:embed="rId5"/>
          <a:stretch>
            <a:fillRect/>
          </a:stretch>
        </p:blipFill>
        <p:spPr>
          <a:xfrm rot="249550">
            <a:off x="504853" y="843340"/>
            <a:ext cx="2273812" cy="5827700"/>
          </a:xfrm>
          <a:prstGeom prst="rect">
            <a:avLst/>
          </a:prstGeom>
        </p:spPr>
      </p:pic>
      <p:pic>
        <p:nvPicPr>
          <p:cNvPr id="6" name="图片 5">
            <a:extLst>
              <a:ext uri="{FF2B5EF4-FFF2-40B4-BE49-F238E27FC236}">
                <a16:creationId xmlns:a16="http://schemas.microsoft.com/office/drawing/2014/main" id="{EE44F1B7-BF77-40D7-B303-CD407DC976E0}"/>
              </a:ext>
            </a:extLst>
          </p:cNvPr>
          <p:cNvPicPr>
            <a:picLocks noChangeAspect="1"/>
          </p:cNvPicPr>
          <p:nvPr/>
        </p:nvPicPr>
        <p:blipFill>
          <a:blip r:embed="rId6"/>
          <a:stretch>
            <a:fillRect/>
          </a:stretch>
        </p:blipFill>
        <p:spPr>
          <a:xfrm>
            <a:off x="596168" y="2020227"/>
            <a:ext cx="2346477" cy="2285196"/>
          </a:xfrm>
          <a:prstGeom prst="rect">
            <a:avLst/>
          </a:prstGeom>
        </p:spPr>
      </p:pic>
      <p:pic>
        <p:nvPicPr>
          <p:cNvPr id="8" name="图片 7">
            <a:extLst>
              <a:ext uri="{FF2B5EF4-FFF2-40B4-BE49-F238E27FC236}">
                <a16:creationId xmlns:a16="http://schemas.microsoft.com/office/drawing/2014/main" id="{E9EC4A29-5361-46C5-B590-DD4D04E73456}"/>
              </a:ext>
            </a:extLst>
          </p:cNvPr>
          <p:cNvPicPr>
            <a:picLocks noChangeAspect="1"/>
          </p:cNvPicPr>
          <p:nvPr/>
        </p:nvPicPr>
        <p:blipFill>
          <a:blip r:embed="rId7"/>
          <a:stretch>
            <a:fillRect/>
          </a:stretch>
        </p:blipFill>
        <p:spPr>
          <a:xfrm rot="598520">
            <a:off x="851060" y="917017"/>
            <a:ext cx="3774526" cy="5452156"/>
          </a:xfrm>
          <a:prstGeom prst="rect">
            <a:avLst/>
          </a:prstGeom>
        </p:spPr>
      </p:pic>
      <p:grpSp>
        <p:nvGrpSpPr>
          <p:cNvPr id="26" name="Group 4">
            <a:extLst>
              <a:ext uri="{FF2B5EF4-FFF2-40B4-BE49-F238E27FC236}">
                <a16:creationId xmlns:a16="http://schemas.microsoft.com/office/drawing/2014/main" id="{59E3B52D-7FFA-4B47-BFDB-CD117E043F9D}"/>
              </a:ext>
            </a:extLst>
          </p:cNvPr>
          <p:cNvGrpSpPr>
            <a:grpSpLocks noChangeAspect="1"/>
          </p:cNvGrpSpPr>
          <p:nvPr/>
        </p:nvGrpSpPr>
        <p:grpSpPr bwMode="auto">
          <a:xfrm rot="21030510">
            <a:off x="2936570" y="117007"/>
            <a:ext cx="2019300" cy="3228974"/>
            <a:chOff x="2016" y="25"/>
            <a:chExt cx="1272" cy="2034"/>
          </a:xfrm>
        </p:grpSpPr>
        <p:sp>
          <p:nvSpPr>
            <p:cNvPr id="27" name="AutoShape 3">
              <a:extLst>
                <a:ext uri="{FF2B5EF4-FFF2-40B4-BE49-F238E27FC236}">
                  <a16:creationId xmlns:a16="http://schemas.microsoft.com/office/drawing/2014/main" id="{373F437D-1E43-46B1-8C05-B75348BF3E35}"/>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28" name="Freeform 5">
              <a:extLst>
                <a:ext uri="{FF2B5EF4-FFF2-40B4-BE49-F238E27FC236}">
                  <a16:creationId xmlns:a16="http://schemas.microsoft.com/office/drawing/2014/main" id="{2D0E99ED-6B11-4E6C-A00C-50396B5D99B6}"/>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29" name="Freeform 6">
              <a:extLst>
                <a:ext uri="{FF2B5EF4-FFF2-40B4-BE49-F238E27FC236}">
                  <a16:creationId xmlns:a16="http://schemas.microsoft.com/office/drawing/2014/main" id="{8E1718FD-3323-4A51-B148-625722CABF45}"/>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0" name="Freeform 7">
              <a:extLst>
                <a:ext uri="{FF2B5EF4-FFF2-40B4-BE49-F238E27FC236}">
                  <a16:creationId xmlns:a16="http://schemas.microsoft.com/office/drawing/2014/main" id="{24145E89-AE28-411F-A80B-B911070C8FB3}"/>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1" name="Freeform 8">
              <a:extLst>
                <a:ext uri="{FF2B5EF4-FFF2-40B4-BE49-F238E27FC236}">
                  <a16:creationId xmlns:a16="http://schemas.microsoft.com/office/drawing/2014/main" id="{9AFD0199-14E0-4250-B040-14D22C94777F}"/>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2" name="Freeform 9">
              <a:extLst>
                <a:ext uri="{FF2B5EF4-FFF2-40B4-BE49-F238E27FC236}">
                  <a16:creationId xmlns:a16="http://schemas.microsoft.com/office/drawing/2014/main" id="{AE7AB168-80DC-4AF4-ACE1-F912867312FE}"/>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3" name="Freeform 10">
              <a:extLst>
                <a:ext uri="{FF2B5EF4-FFF2-40B4-BE49-F238E27FC236}">
                  <a16:creationId xmlns:a16="http://schemas.microsoft.com/office/drawing/2014/main" id="{35B93502-1BAF-45C9-BC70-74CE7A704EAD}"/>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4" name="Freeform 11">
              <a:extLst>
                <a:ext uri="{FF2B5EF4-FFF2-40B4-BE49-F238E27FC236}">
                  <a16:creationId xmlns:a16="http://schemas.microsoft.com/office/drawing/2014/main" id="{14EE6AA3-6067-4A8D-9F0B-8DF4F0D2A04E}"/>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5" name="Freeform 12">
              <a:extLst>
                <a:ext uri="{FF2B5EF4-FFF2-40B4-BE49-F238E27FC236}">
                  <a16:creationId xmlns:a16="http://schemas.microsoft.com/office/drawing/2014/main" id="{5F637E70-478E-4EA7-B4AE-196ECF91C0EE}"/>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6" name="Freeform 13">
              <a:extLst>
                <a:ext uri="{FF2B5EF4-FFF2-40B4-BE49-F238E27FC236}">
                  <a16:creationId xmlns:a16="http://schemas.microsoft.com/office/drawing/2014/main" id="{7417DB8A-7E6E-4790-A19B-C9C66566AD46}"/>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7" name="Freeform 14">
              <a:extLst>
                <a:ext uri="{FF2B5EF4-FFF2-40B4-BE49-F238E27FC236}">
                  <a16:creationId xmlns:a16="http://schemas.microsoft.com/office/drawing/2014/main" id="{46D75218-0159-49C1-8C16-4BC9C6073A7E}"/>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8" name="Freeform 15">
              <a:extLst>
                <a:ext uri="{FF2B5EF4-FFF2-40B4-BE49-F238E27FC236}">
                  <a16:creationId xmlns:a16="http://schemas.microsoft.com/office/drawing/2014/main" id="{133662DA-AFD2-4670-B0F6-1F9DD63C555C}"/>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9" name="Freeform 16">
              <a:extLst>
                <a:ext uri="{FF2B5EF4-FFF2-40B4-BE49-F238E27FC236}">
                  <a16:creationId xmlns:a16="http://schemas.microsoft.com/office/drawing/2014/main" id="{D01B3911-B596-4679-9CCE-AE27FF704754}"/>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0" name="Freeform 17">
              <a:extLst>
                <a:ext uri="{FF2B5EF4-FFF2-40B4-BE49-F238E27FC236}">
                  <a16:creationId xmlns:a16="http://schemas.microsoft.com/office/drawing/2014/main" id="{AEFBFAAA-F570-4A4A-93B8-08523A8514F5}"/>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1" name="Freeform 18">
              <a:extLst>
                <a:ext uri="{FF2B5EF4-FFF2-40B4-BE49-F238E27FC236}">
                  <a16:creationId xmlns:a16="http://schemas.microsoft.com/office/drawing/2014/main" id="{B7EAE6D8-6C2E-431F-B736-5F64E7ECE0B9}"/>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2" name="Freeform 19">
              <a:extLst>
                <a:ext uri="{FF2B5EF4-FFF2-40B4-BE49-F238E27FC236}">
                  <a16:creationId xmlns:a16="http://schemas.microsoft.com/office/drawing/2014/main" id="{BE540B9C-6E2B-4FAA-BB0E-03CF3562438D}"/>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3" name="Freeform 20">
              <a:extLst>
                <a:ext uri="{FF2B5EF4-FFF2-40B4-BE49-F238E27FC236}">
                  <a16:creationId xmlns:a16="http://schemas.microsoft.com/office/drawing/2014/main" id="{A47C1985-AD3B-4685-BFFE-7D02A64B0E1B}"/>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4" name="Freeform 21">
              <a:extLst>
                <a:ext uri="{FF2B5EF4-FFF2-40B4-BE49-F238E27FC236}">
                  <a16:creationId xmlns:a16="http://schemas.microsoft.com/office/drawing/2014/main" id="{20770D07-CC55-460F-BEC7-1AB8DCA54993}"/>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5" name="Oval 22">
              <a:extLst>
                <a:ext uri="{FF2B5EF4-FFF2-40B4-BE49-F238E27FC236}">
                  <a16:creationId xmlns:a16="http://schemas.microsoft.com/office/drawing/2014/main" id="{AB143670-159C-4A2F-B87E-977C2A5BB268}"/>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6" name="Oval 23">
              <a:extLst>
                <a:ext uri="{FF2B5EF4-FFF2-40B4-BE49-F238E27FC236}">
                  <a16:creationId xmlns:a16="http://schemas.microsoft.com/office/drawing/2014/main" id="{E40709E2-E916-4B73-9918-01FDF5625572}"/>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7" name="Freeform 24">
              <a:extLst>
                <a:ext uri="{FF2B5EF4-FFF2-40B4-BE49-F238E27FC236}">
                  <a16:creationId xmlns:a16="http://schemas.microsoft.com/office/drawing/2014/main" id="{9B34B5A8-F6CF-435E-89B6-0588197D0C72}"/>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8" name="Freeform 25">
              <a:extLst>
                <a:ext uri="{FF2B5EF4-FFF2-40B4-BE49-F238E27FC236}">
                  <a16:creationId xmlns:a16="http://schemas.microsoft.com/office/drawing/2014/main" id="{BCC6625B-0A10-4004-9DD6-51AA3CC886EC}"/>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9" name="Freeform 26">
              <a:extLst>
                <a:ext uri="{FF2B5EF4-FFF2-40B4-BE49-F238E27FC236}">
                  <a16:creationId xmlns:a16="http://schemas.microsoft.com/office/drawing/2014/main" id="{A27ADC66-F52D-4ED0-BA9B-6B13BF39A70B}"/>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0" name="Freeform 27">
              <a:extLst>
                <a:ext uri="{FF2B5EF4-FFF2-40B4-BE49-F238E27FC236}">
                  <a16:creationId xmlns:a16="http://schemas.microsoft.com/office/drawing/2014/main" id="{F5367BCB-F4E7-4905-A0A8-4E9258A75C8C}"/>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1" name="Freeform 28">
              <a:extLst>
                <a:ext uri="{FF2B5EF4-FFF2-40B4-BE49-F238E27FC236}">
                  <a16:creationId xmlns:a16="http://schemas.microsoft.com/office/drawing/2014/main" id="{FBA8E17F-474F-43EC-A0ED-94331F1F246A}"/>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2" name="Freeform 29">
              <a:extLst>
                <a:ext uri="{FF2B5EF4-FFF2-40B4-BE49-F238E27FC236}">
                  <a16:creationId xmlns:a16="http://schemas.microsoft.com/office/drawing/2014/main" id="{6EA77DBA-6ABA-4D52-99CB-DB14502D4366}"/>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3" name="Freeform 30">
              <a:extLst>
                <a:ext uri="{FF2B5EF4-FFF2-40B4-BE49-F238E27FC236}">
                  <a16:creationId xmlns:a16="http://schemas.microsoft.com/office/drawing/2014/main" id="{BE90BA4C-AA36-4E7A-B5E8-379516D996DD}"/>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4" name="Freeform 31">
              <a:extLst>
                <a:ext uri="{FF2B5EF4-FFF2-40B4-BE49-F238E27FC236}">
                  <a16:creationId xmlns:a16="http://schemas.microsoft.com/office/drawing/2014/main" id="{3627EBBF-64AB-4285-B2D8-F86903EC49AE}"/>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grpSp>
      <p:pic>
        <p:nvPicPr>
          <p:cNvPr id="11" name="图片 10">
            <a:extLst>
              <a:ext uri="{FF2B5EF4-FFF2-40B4-BE49-F238E27FC236}">
                <a16:creationId xmlns:a16="http://schemas.microsoft.com/office/drawing/2014/main" id="{EDC936C0-1F64-4C23-80CE-47CA5DBB0436}"/>
              </a:ext>
            </a:extLst>
          </p:cNvPr>
          <p:cNvPicPr>
            <a:picLocks noChangeAspect="1"/>
          </p:cNvPicPr>
          <p:nvPr/>
        </p:nvPicPr>
        <p:blipFill>
          <a:blip r:embed="rId8"/>
          <a:stretch>
            <a:fillRect/>
          </a:stretch>
        </p:blipFill>
        <p:spPr>
          <a:xfrm>
            <a:off x="4363741" y="3859366"/>
            <a:ext cx="4484912" cy="2450971"/>
          </a:xfrm>
          <a:prstGeom prst="rect">
            <a:avLst/>
          </a:prstGeom>
        </p:spPr>
      </p:pic>
      <p:pic>
        <p:nvPicPr>
          <p:cNvPr id="12" name="图片 11">
            <a:extLst>
              <a:ext uri="{FF2B5EF4-FFF2-40B4-BE49-F238E27FC236}">
                <a16:creationId xmlns:a16="http://schemas.microsoft.com/office/drawing/2014/main" id="{EDDE3D60-1543-4CF2-9501-9D9D4570942B}"/>
              </a:ext>
            </a:extLst>
          </p:cNvPr>
          <p:cNvPicPr>
            <a:picLocks noChangeAspect="1"/>
          </p:cNvPicPr>
          <p:nvPr/>
        </p:nvPicPr>
        <p:blipFill>
          <a:blip r:embed="rId9"/>
          <a:stretch>
            <a:fillRect/>
          </a:stretch>
        </p:blipFill>
        <p:spPr>
          <a:xfrm rot="20622359">
            <a:off x="8274112" y="754779"/>
            <a:ext cx="2736684" cy="4831373"/>
          </a:xfrm>
          <a:prstGeom prst="rect">
            <a:avLst/>
          </a:prstGeom>
        </p:spPr>
      </p:pic>
      <p:pic>
        <p:nvPicPr>
          <p:cNvPr id="13" name="图片 12">
            <a:extLst>
              <a:ext uri="{FF2B5EF4-FFF2-40B4-BE49-F238E27FC236}">
                <a16:creationId xmlns:a16="http://schemas.microsoft.com/office/drawing/2014/main" id="{7901857E-E732-49DA-B470-D7ACAA9EDEC5}"/>
              </a:ext>
            </a:extLst>
          </p:cNvPr>
          <p:cNvPicPr>
            <a:picLocks noChangeAspect="1"/>
          </p:cNvPicPr>
          <p:nvPr/>
        </p:nvPicPr>
        <p:blipFill>
          <a:blip r:embed="rId10"/>
          <a:stretch>
            <a:fillRect/>
          </a:stretch>
        </p:blipFill>
        <p:spPr>
          <a:xfrm>
            <a:off x="5472120" y="570262"/>
            <a:ext cx="4448069" cy="4701110"/>
          </a:xfrm>
          <a:prstGeom prst="rect">
            <a:avLst/>
          </a:prstGeom>
        </p:spPr>
      </p:pic>
      <p:sp>
        <p:nvSpPr>
          <p:cNvPr id="17" name="矩形 16">
            <a:extLst>
              <a:ext uri="{FF2B5EF4-FFF2-40B4-BE49-F238E27FC236}">
                <a16:creationId xmlns:a16="http://schemas.microsoft.com/office/drawing/2014/main" id="{38A45ABA-AD68-4690-A6D1-DAF2CB105790}"/>
              </a:ext>
            </a:extLst>
          </p:cNvPr>
          <p:cNvSpPr/>
          <p:nvPr/>
        </p:nvSpPr>
        <p:spPr>
          <a:xfrm>
            <a:off x="2244293" y="2020228"/>
            <a:ext cx="7505077"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Arial" panose="020F0502020204030204"/>
              <a:cs typeface="+mn-ea"/>
              <a:sym typeface="+mn-lt"/>
            </a:endParaRPr>
          </a:p>
        </p:txBody>
      </p:sp>
      <p:pic>
        <p:nvPicPr>
          <p:cNvPr id="14" name="图片 13">
            <a:extLst>
              <a:ext uri="{FF2B5EF4-FFF2-40B4-BE49-F238E27FC236}">
                <a16:creationId xmlns:a16="http://schemas.microsoft.com/office/drawing/2014/main" id="{C11CAC3A-10BC-4CA5-8C60-BD84F3E8E6A6}"/>
              </a:ext>
            </a:extLst>
          </p:cNvPr>
          <p:cNvPicPr>
            <a:picLocks noChangeAspect="1"/>
          </p:cNvPicPr>
          <p:nvPr/>
        </p:nvPicPr>
        <p:blipFill>
          <a:blip r:embed="rId11"/>
          <a:stretch>
            <a:fillRect/>
          </a:stretch>
        </p:blipFill>
        <p:spPr>
          <a:xfrm>
            <a:off x="10075884" y="1319090"/>
            <a:ext cx="2117261" cy="2694470"/>
          </a:xfrm>
          <a:prstGeom prst="rect">
            <a:avLst/>
          </a:prstGeom>
        </p:spPr>
      </p:pic>
      <p:sp>
        <p:nvSpPr>
          <p:cNvPr id="93" name="半闭框 92">
            <a:extLst>
              <a:ext uri="{FF2B5EF4-FFF2-40B4-BE49-F238E27FC236}">
                <a16:creationId xmlns:a16="http://schemas.microsoft.com/office/drawing/2014/main" id="{91592EFA-090C-4BE4-962C-DA7335442895}"/>
              </a:ext>
            </a:extLst>
          </p:cNvPr>
          <p:cNvSpPr/>
          <p:nvPr/>
        </p:nvSpPr>
        <p:spPr>
          <a:xfrm>
            <a:off x="2748588" y="2476406"/>
            <a:ext cx="378489" cy="360040"/>
          </a:xfrm>
          <a:prstGeom prst="halfFrame">
            <a:avLst/>
          </a:prstGeom>
          <a:solidFill>
            <a:srgbClr val="00B050"/>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Arial" panose="020F0502020204030204"/>
              <a:cs typeface="+mn-ea"/>
              <a:sym typeface="+mn-lt"/>
            </a:endParaRPr>
          </a:p>
        </p:txBody>
      </p:sp>
      <p:sp>
        <p:nvSpPr>
          <p:cNvPr id="94" name="半闭框 93">
            <a:extLst>
              <a:ext uri="{FF2B5EF4-FFF2-40B4-BE49-F238E27FC236}">
                <a16:creationId xmlns:a16="http://schemas.microsoft.com/office/drawing/2014/main" id="{08E6B7DE-C18B-4590-BC5C-A0AD9807D690}"/>
              </a:ext>
            </a:extLst>
          </p:cNvPr>
          <p:cNvSpPr/>
          <p:nvPr/>
        </p:nvSpPr>
        <p:spPr>
          <a:xfrm rot="10800000">
            <a:off x="8904313" y="4392732"/>
            <a:ext cx="378489" cy="360040"/>
          </a:xfrm>
          <a:prstGeom prst="halfFrame">
            <a:avLst/>
          </a:prstGeom>
          <a:solidFill>
            <a:srgbClr val="00B050"/>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Arial" panose="020F0502020204030204"/>
              <a:cs typeface="+mn-ea"/>
              <a:sym typeface="+mn-lt"/>
            </a:endParaRPr>
          </a:p>
        </p:txBody>
      </p:sp>
      <p:pic>
        <p:nvPicPr>
          <p:cNvPr id="10" name="图片 9">
            <a:extLst>
              <a:ext uri="{FF2B5EF4-FFF2-40B4-BE49-F238E27FC236}">
                <a16:creationId xmlns:a16="http://schemas.microsoft.com/office/drawing/2014/main" id="{AF574146-1E62-48EB-9897-93E8DB53B0B7}"/>
              </a:ext>
            </a:extLst>
          </p:cNvPr>
          <p:cNvPicPr>
            <a:picLocks noChangeAspect="1"/>
          </p:cNvPicPr>
          <p:nvPr/>
        </p:nvPicPr>
        <p:blipFill>
          <a:blip r:embed="rId12"/>
          <a:stretch>
            <a:fillRect/>
          </a:stretch>
        </p:blipFill>
        <p:spPr>
          <a:xfrm rot="20831191">
            <a:off x="122544" y="4786894"/>
            <a:ext cx="2406573" cy="2131770"/>
          </a:xfrm>
          <a:prstGeom prst="rect">
            <a:avLst/>
          </a:prstGeom>
        </p:spPr>
      </p:pic>
      <p:pic>
        <p:nvPicPr>
          <p:cNvPr id="95" name="图片 94">
            <a:extLst>
              <a:ext uri="{FF2B5EF4-FFF2-40B4-BE49-F238E27FC236}">
                <a16:creationId xmlns:a16="http://schemas.microsoft.com/office/drawing/2014/main" id="{D64BB9DE-2825-4FF7-A300-1B43EC941C87}"/>
              </a:ext>
            </a:extLst>
          </p:cNvPr>
          <p:cNvPicPr>
            <a:picLocks noChangeAspect="1"/>
          </p:cNvPicPr>
          <p:nvPr/>
        </p:nvPicPr>
        <p:blipFill>
          <a:blip r:embed="rId11"/>
          <a:stretch>
            <a:fillRect/>
          </a:stretch>
        </p:blipFill>
        <p:spPr>
          <a:xfrm rot="9462475">
            <a:off x="9017254" y="3679754"/>
            <a:ext cx="2117261" cy="2694470"/>
          </a:xfrm>
          <a:prstGeom prst="rect">
            <a:avLst/>
          </a:prstGeom>
        </p:spPr>
      </p:pic>
      <p:pic>
        <p:nvPicPr>
          <p:cNvPr id="92" name="图片 91">
            <a:extLst>
              <a:ext uri="{FF2B5EF4-FFF2-40B4-BE49-F238E27FC236}">
                <a16:creationId xmlns:a16="http://schemas.microsoft.com/office/drawing/2014/main" id="{824C6196-2CAD-41D8-8FC9-0036E0AB9E5F}"/>
              </a:ext>
            </a:extLst>
          </p:cNvPr>
          <p:cNvPicPr>
            <a:picLocks noChangeAspect="1"/>
          </p:cNvPicPr>
          <p:nvPr/>
        </p:nvPicPr>
        <p:blipFill>
          <a:blip r:embed="rId13"/>
          <a:stretch>
            <a:fillRect/>
          </a:stretch>
        </p:blipFill>
        <p:spPr>
          <a:xfrm rot="21316961">
            <a:off x="9594052" y="3789040"/>
            <a:ext cx="2190581" cy="2922212"/>
          </a:xfrm>
          <a:prstGeom prst="rect">
            <a:avLst/>
          </a:prstGeom>
        </p:spPr>
      </p:pic>
      <p:pic>
        <p:nvPicPr>
          <p:cNvPr id="15" name="图片 14">
            <a:extLst>
              <a:ext uri="{FF2B5EF4-FFF2-40B4-BE49-F238E27FC236}">
                <a16:creationId xmlns:a16="http://schemas.microsoft.com/office/drawing/2014/main" id="{6A35EA67-982E-449B-943D-E03877100531}"/>
              </a:ext>
            </a:extLst>
          </p:cNvPr>
          <p:cNvPicPr>
            <a:picLocks noChangeAspect="1"/>
          </p:cNvPicPr>
          <p:nvPr/>
        </p:nvPicPr>
        <p:blipFill>
          <a:blip r:embed="rId14"/>
          <a:stretch>
            <a:fillRect/>
          </a:stretch>
        </p:blipFill>
        <p:spPr>
          <a:xfrm rot="578182">
            <a:off x="8433390" y="5085585"/>
            <a:ext cx="1750172" cy="1748921"/>
          </a:xfrm>
          <a:prstGeom prst="rect">
            <a:avLst/>
          </a:prstGeom>
        </p:spPr>
      </p:pic>
      <p:sp>
        <p:nvSpPr>
          <p:cNvPr id="55" name="Title 1">
            <a:extLst>
              <a:ext uri="{FF2B5EF4-FFF2-40B4-BE49-F238E27FC236}">
                <a16:creationId xmlns:a16="http://schemas.microsoft.com/office/drawing/2014/main" id="{1C020E12-1374-4347-9109-82AC90699A9E}"/>
              </a:ext>
            </a:extLst>
          </p:cNvPr>
          <p:cNvSpPr txBox="1">
            <a:spLocks/>
          </p:cNvSpPr>
          <p:nvPr/>
        </p:nvSpPr>
        <p:spPr>
          <a:xfrm>
            <a:off x="3314499" y="2291400"/>
            <a:ext cx="5411524" cy="2349071"/>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1216854">
              <a:lnSpc>
                <a:spcPct val="150000"/>
              </a:lnSpc>
              <a:defRPr/>
            </a:pPr>
            <a:r>
              <a:rPr lang="en-US" sz="4800" b="1" dirty="0">
                <a:solidFill>
                  <a:srgbClr val="FF0000"/>
                </a:solidFill>
                <a:latin typeface="Times New Roman" panose="02020603050405020304" pitchFamily="18" charset="0"/>
                <a:ea typeface="微软雅黑"/>
                <a:cs typeface="Times New Roman" panose="02020603050405020304" pitchFamily="18" charset="0"/>
              </a:rPr>
              <a:t>BẢO QUẢN ĐỒ DÙNG GIA ĐÌNH</a:t>
            </a:r>
          </a:p>
          <a:p>
            <a:pPr defTabSz="1216854">
              <a:lnSpc>
                <a:spcPct val="150000"/>
              </a:lnSpc>
              <a:defRPr/>
            </a:pPr>
            <a:r>
              <a:rPr lang="en-US" sz="4800" b="1" dirty="0">
                <a:solidFill>
                  <a:srgbClr val="FF0000"/>
                </a:solidFill>
                <a:latin typeface="Times New Roman" panose="02020603050405020304" pitchFamily="18" charset="0"/>
                <a:ea typeface="微软雅黑"/>
                <a:cs typeface="Times New Roman" panose="02020603050405020304" pitchFamily="18" charset="0"/>
              </a:rPr>
              <a:t>(</a:t>
            </a:r>
            <a:r>
              <a:rPr lang="en-US" sz="4800" b="1" dirty="0" err="1">
                <a:solidFill>
                  <a:srgbClr val="FF0000"/>
                </a:solidFill>
                <a:latin typeface="Times New Roman" panose="02020603050405020304" pitchFamily="18" charset="0"/>
                <a:ea typeface="微软雅黑"/>
                <a:cs typeface="Times New Roman" panose="02020603050405020304" pitchFamily="18" charset="0"/>
              </a:rPr>
              <a:t>Tiết</a:t>
            </a:r>
            <a:r>
              <a:rPr lang="en-US" sz="4800" b="1" dirty="0">
                <a:solidFill>
                  <a:srgbClr val="FF0000"/>
                </a:solidFill>
                <a:latin typeface="Times New Roman" panose="02020603050405020304" pitchFamily="18" charset="0"/>
                <a:ea typeface="微软雅黑"/>
                <a:cs typeface="Times New Roman" panose="02020603050405020304" pitchFamily="18" charset="0"/>
              </a:rPr>
              <a:t> 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5.55112E-17 -4.07407E-6 L 5.55112E-17 -0.07222 " pathEditMode="relative" rAng="0" ptsTypes="AA">
                                      <p:cBhvr>
                                        <p:cTn id="6" dur="250" accel="50000" decel="50000" autoRev="1" fill="hold">
                                          <p:stCondLst>
                                            <p:cond delay="0"/>
                                          </p:stCondLst>
                                        </p:cTn>
                                        <p:tgtEl>
                                          <p:spTgt spid="55"/>
                                        </p:tgtEl>
                                        <p:attrNameLst>
                                          <p:attrName>ppt_x</p:attrName>
                                          <p:attrName>ppt_y</p:attrName>
                                        </p:attrNameLst>
                                      </p:cBhvr>
                                      <p:rCtr x="0" y="-3611"/>
                                    </p:animMotion>
                                    <p:animRot by="1500000">
                                      <p:cBhvr>
                                        <p:cTn id="7" dur="125" fill="hold">
                                          <p:stCondLst>
                                            <p:cond delay="0"/>
                                          </p:stCondLst>
                                        </p:cTn>
                                        <p:tgtEl>
                                          <p:spTgt spid="55"/>
                                        </p:tgtEl>
                                        <p:attrNameLst>
                                          <p:attrName>r</p:attrName>
                                        </p:attrNameLst>
                                      </p:cBhvr>
                                    </p:animRot>
                                    <p:animRot by="-1500000">
                                      <p:cBhvr>
                                        <p:cTn id="8" dur="125" fill="hold">
                                          <p:stCondLst>
                                            <p:cond delay="125"/>
                                          </p:stCondLst>
                                        </p:cTn>
                                        <p:tgtEl>
                                          <p:spTgt spid="55"/>
                                        </p:tgtEl>
                                        <p:attrNameLst>
                                          <p:attrName>r</p:attrName>
                                        </p:attrNameLst>
                                      </p:cBhvr>
                                    </p:animRot>
                                    <p:animRot by="-1500000">
                                      <p:cBhvr>
                                        <p:cTn id="9" dur="125" fill="hold">
                                          <p:stCondLst>
                                            <p:cond delay="250"/>
                                          </p:stCondLst>
                                        </p:cTn>
                                        <p:tgtEl>
                                          <p:spTgt spid="55"/>
                                        </p:tgtEl>
                                        <p:attrNameLst>
                                          <p:attrName>r</p:attrName>
                                        </p:attrNameLst>
                                      </p:cBhvr>
                                    </p:animRot>
                                    <p:animRot by="1500000">
                                      <p:cBhvr>
                                        <p:cTn id="10" dur="125" fill="hold">
                                          <p:stCondLst>
                                            <p:cond delay="375"/>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AF0A5502-3EA7-4C7E-A1AB-C889E4F2995C}"/>
              </a:ext>
            </a:extLst>
          </p:cNvPr>
          <p:cNvPicPr>
            <a:picLocks noChangeAspect="1"/>
          </p:cNvPicPr>
          <p:nvPr>
            <p:custDataLst>
              <p:tags r:id="rId1"/>
            </p:custDataLst>
          </p:nvPr>
        </p:nvPicPr>
        <p:blipFill>
          <a:blip r:embed="rId4"/>
          <a:stretch>
            <a:fillRect/>
          </a:stretch>
        </p:blipFill>
        <p:spPr>
          <a:xfrm>
            <a:off x="123538" y="-806741"/>
            <a:ext cx="11944924" cy="7190288"/>
          </a:xfrm>
          <a:prstGeom prst="rect">
            <a:avLst/>
          </a:prstGeom>
        </p:spPr>
      </p:pic>
      <p:sp>
        <p:nvSpPr>
          <p:cNvPr id="8" name="Rectangle 7">
            <a:extLst>
              <a:ext uri="{FF2B5EF4-FFF2-40B4-BE49-F238E27FC236}">
                <a16:creationId xmlns:a16="http://schemas.microsoft.com/office/drawing/2014/main" id="{DA456D83-20FB-4D50-8F9E-193B486F1203}"/>
              </a:ext>
            </a:extLst>
          </p:cNvPr>
          <p:cNvSpPr/>
          <p:nvPr/>
        </p:nvSpPr>
        <p:spPr>
          <a:xfrm>
            <a:off x="1418009" y="1754022"/>
            <a:ext cx="9355982" cy="3349956"/>
          </a:xfrm>
          <a:prstGeom prst="rect">
            <a:avLst/>
          </a:prstGeom>
        </p:spPr>
        <p:txBody>
          <a:bodyPr wrap="square">
            <a:spAutoFit/>
          </a:bodyPr>
          <a:lstStyle/>
          <a:p>
            <a:pPr>
              <a:lnSpc>
                <a:spcPct val="150000"/>
              </a:lnSpc>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 Biết bảo quản thì đồ dùng gia đình mới bền, đẹp và sử dụng được lâu dài.</a:t>
            </a:r>
          </a:p>
          <a:p>
            <a:pPr>
              <a:lnSpc>
                <a:spcPct val="150000"/>
              </a:lnSpc>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 Biết bảo quản thì đồ dùng gia đình mới phục vụ hiệu quả cho việc sinh hoạt của những người thân.</a:t>
            </a:r>
          </a:p>
          <a:p>
            <a:pPr>
              <a:lnSpc>
                <a:spcPct val="150000"/>
              </a:lnSpc>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 Bảo quản đồ dùng gia đình chính là thực hành tiết kiệm; thể hiện trách nhiệm của mỗi thành viên đối với gia đình và cộng đồng.</a:t>
            </a:r>
          </a:p>
        </p:txBody>
      </p:sp>
    </p:spTree>
    <p:extLst>
      <p:ext uri="{BB962C8B-B14F-4D97-AF65-F5344CB8AC3E}">
        <p14:creationId xmlns:p14="http://schemas.microsoft.com/office/powerpoint/2010/main" val="2259362811"/>
      </p:ext>
    </p:extLst>
  </p:cSld>
  <p:clrMapOvr>
    <a:masterClrMapping/>
  </p:clrMapOvr>
  <mc:AlternateContent xmlns:mc="http://schemas.openxmlformats.org/markup-compatibility/2006" xmlns:p14="http://schemas.microsoft.com/office/powerpoint/2010/main">
    <mc:Choice Requires="p14">
      <p:transition spd="slow" p14:dur="1600" advClick="0" advTm="6000">
        <p:blinds dir="vert"/>
      </p:transition>
    </mc:Choice>
    <mc:Fallback xmlns="">
      <p:transition spd="slow" advClick="0" advTm="6000">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2449516" y="1490007"/>
            <a:ext cx="6158907"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VNI-Avo" pitchFamily="2" charset="0"/>
                <a:ea typeface="宋体"/>
                <a:cs typeface="Times New Roman" panose="02020603050405020304" pitchFamily="18" charset="0"/>
              </a:rPr>
              <a:t>Thöïc</a:t>
            </a: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宋体"/>
                <a:cs typeface="Times New Roman" panose="02020603050405020304" pitchFamily="18" charset="0"/>
              </a:rPr>
              <a:t> </a:t>
            </a:r>
            <a:r>
              <a:rPr kumimoji="0" lang="en-US" sz="6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VNI-Avo" pitchFamily="2" charset="0"/>
                <a:ea typeface="宋体"/>
                <a:cs typeface="Times New Roman" panose="02020603050405020304" pitchFamily="18" charset="0"/>
              </a:rPr>
              <a:t>haønh</a:t>
            </a:r>
            <a:endPar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宋体"/>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宋体"/>
                <a:cs typeface="Times New Roman" panose="02020603050405020304" pitchFamily="18" charset="0"/>
              </a:rPr>
              <a:t>VBT/.....</a:t>
            </a:r>
          </a:p>
        </p:txBody>
      </p:sp>
    </p:spTree>
    <p:extLst>
      <p:ext uri="{BB962C8B-B14F-4D97-AF65-F5344CB8AC3E}">
        <p14:creationId xmlns:p14="http://schemas.microsoft.com/office/powerpoint/2010/main" val="17985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C68C-5265-46FD-A920-C0D9D819B10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DF7531D-2471-43C8-8257-CB8319BEA24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89" t="13950" r="8463" b="7088"/>
          <a:stretch/>
        </p:blipFill>
        <p:spPr>
          <a:xfrm>
            <a:off x="3480178" y="0"/>
            <a:ext cx="5002232" cy="6858000"/>
          </a:xfrm>
        </p:spPr>
      </p:pic>
      <p:cxnSp>
        <p:nvCxnSpPr>
          <p:cNvPr id="10" name="Straight Arrow Connector 9">
            <a:extLst>
              <a:ext uri="{FF2B5EF4-FFF2-40B4-BE49-F238E27FC236}">
                <a16:creationId xmlns:a16="http://schemas.microsoft.com/office/drawing/2014/main" id="{5094654D-1C1B-4AAB-BBD7-9CD39A794E5B}"/>
              </a:ext>
            </a:extLst>
          </p:cNvPr>
          <p:cNvCxnSpPr/>
          <p:nvPr/>
        </p:nvCxnSpPr>
        <p:spPr>
          <a:xfrm>
            <a:off x="4585648" y="2756848"/>
            <a:ext cx="805218" cy="873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E53973-4448-4040-AE98-F0917143DC29}"/>
              </a:ext>
            </a:extLst>
          </p:cNvPr>
          <p:cNvCxnSpPr>
            <a:cxnSpLocks/>
          </p:cNvCxnSpPr>
          <p:nvPr/>
        </p:nvCxnSpPr>
        <p:spPr>
          <a:xfrm flipH="1">
            <a:off x="5691116" y="2831403"/>
            <a:ext cx="1610437" cy="7989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981D4C-5CCA-44AE-ACF0-5FD7F39DF3AE}"/>
              </a:ext>
            </a:extLst>
          </p:cNvPr>
          <p:cNvCxnSpPr>
            <a:cxnSpLocks/>
          </p:cNvCxnSpPr>
          <p:nvPr/>
        </p:nvCxnSpPr>
        <p:spPr>
          <a:xfrm flipV="1">
            <a:off x="5390867" y="3848669"/>
            <a:ext cx="887103" cy="723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FC9766-B777-4785-9B2E-C84B84A54FC8}"/>
              </a:ext>
            </a:extLst>
          </p:cNvPr>
          <p:cNvCxnSpPr>
            <a:cxnSpLocks/>
          </p:cNvCxnSpPr>
          <p:nvPr/>
        </p:nvCxnSpPr>
        <p:spPr>
          <a:xfrm flipH="1" flipV="1">
            <a:off x="6455959" y="3848669"/>
            <a:ext cx="1065093" cy="7233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5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4F6B60-233E-493E-81F3-E3DAE65A0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25" t="7910" r="10262" b="40746"/>
          <a:stretch/>
        </p:blipFill>
        <p:spPr>
          <a:xfrm>
            <a:off x="2606724" y="-1"/>
            <a:ext cx="7697336" cy="6847975"/>
          </a:xfrm>
          <a:prstGeom prst="rect">
            <a:avLst/>
          </a:prstGeom>
        </p:spPr>
      </p:pic>
      <p:sp>
        <p:nvSpPr>
          <p:cNvPr id="8" name="Multiplication Sign 7">
            <a:extLst>
              <a:ext uri="{FF2B5EF4-FFF2-40B4-BE49-F238E27FC236}">
                <a16:creationId xmlns:a16="http://schemas.microsoft.com/office/drawing/2014/main" id="{E181523A-7F46-4CC1-A05E-E2E061259975}"/>
              </a:ext>
            </a:extLst>
          </p:cNvPr>
          <p:cNvSpPr/>
          <p:nvPr/>
        </p:nvSpPr>
        <p:spPr>
          <a:xfrm>
            <a:off x="5635391" y="3147365"/>
            <a:ext cx="682388" cy="55324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8D2CE991-C4BF-4070-915C-61090A25D21F}"/>
              </a:ext>
            </a:extLst>
          </p:cNvPr>
          <p:cNvSpPr/>
          <p:nvPr/>
        </p:nvSpPr>
        <p:spPr>
          <a:xfrm>
            <a:off x="5635391" y="5972451"/>
            <a:ext cx="682388" cy="55324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7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87"/>
            <a:ext cx="12192001" cy="6851331"/>
          </a:xfrm>
          <a:prstGeom prst="rect">
            <a:avLst/>
          </a:prstGeom>
        </p:spPr>
      </p:pic>
      <p:sp>
        <p:nvSpPr>
          <p:cNvPr id="3" name="TextBox 2">
            <a:extLst>
              <a:ext uri="{FF2B5EF4-FFF2-40B4-BE49-F238E27FC236}">
                <a16:creationId xmlns:a16="http://schemas.microsoft.com/office/drawing/2014/main" id="{115EF1AB-B4D0-4F5F-8B39-FAE257D613F7}"/>
              </a:ext>
            </a:extLst>
          </p:cNvPr>
          <p:cNvSpPr txBox="1"/>
          <p:nvPr/>
        </p:nvSpPr>
        <p:spPr>
          <a:xfrm>
            <a:off x="4126135" y="1463089"/>
            <a:ext cx="5909596" cy="1338109"/>
          </a:xfrm>
          <a:prstGeom prst="rect">
            <a:avLst/>
          </a:prstGeom>
          <a:noFill/>
        </p:spPr>
        <p:txBody>
          <a:bodyPr wrap="square" lIns="92327" tIns="46167" rIns="92327" bIns="46167" rtlCol="0">
            <a:spAutoFit/>
          </a:bodyPr>
          <a:lstStyle/>
          <a:p>
            <a:pPr algn="ctr" defTabSz="911308"/>
            <a:r>
              <a:rPr lang="en-US" sz="8085" b="1">
                <a:solidFill>
                  <a:srgbClr val="FF0000"/>
                </a:solidFill>
                <a:latin typeface="VNI-Avo" pitchFamily="2" charset="0"/>
                <a:cs typeface="Times New Roman" panose="02020603050405020304" pitchFamily="18" charset="0"/>
              </a:rPr>
              <a:t>CUÛNG COÁ</a:t>
            </a:r>
            <a:endParaRPr lang="en-US" sz="8085"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2914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F86DCD-391D-4D96-BF2E-6135165D48AA}"/>
              </a:ext>
            </a:extLst>
          </p:cNvPr>
          <p:cNvGrpSpPr/>
          <p:nvPr/>
        </p:nvGrpSpPr>
        <p:grpSpPr>
          <a:xfrm>
            <a:off x="2836817" y="426444"/>
            <a:ext cx="5943600" cy="4622973"/>
            <a:chOff x="2836817" y="426444"/>
            <a:chExt cx="5943600" cy="4622973"/>
          </a:xfrm>
        </p:grpSpPr>
        <p:grpSp>
          <p:nvGrpSpPr>
            <p:cNvPr id="5" name="Group 4">
              <a:extLst>
                <a:ext uri="{FF2B5EF4-FFF2-40B4-BE49-F238E27FC236}">
                  <a16:creationId xmlns:a16="http://schemas.microsoft.com/office/drawing/2014/main" id="{85B4E122-329B-4600-8AFB-4663DE852FDA}"/>
                </a:ext>
              </a:extLst>
            </p:cNvPr>
            <p:cNvGrpSpPr/>
            <p:nvPr userDrawn="1"/>
          </p:nvGrpSpPr>
          <p:grpSpPr>
            <a:xfrm>
              <a:off x="2836817" y="426444"/>
              <a:ext cx="5943600" cy="4438545"/>
              <a:chOff x="3287669" y="-174448"/>
              <a:chExt cx="5943600" cy="4438545"/>
            </a:xfrm>
          </p:grpSpPr>
          <p:pic>
            <p:nvPicPr>
              <p:cNvPr id="8" name="Picture 7">
                <a:extLst>
                  <a:ext uri="{FF2B5EF4-FFF2-40B4-BE49-F238E27FC236}">
                    <a16:creationId xmlns:a16="http://schemas.microsoft.com/office/drawing/2014/main" id="{465D0942-40A2-4E5A-B014-050731037A1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a:extLst>
                  <a:ext uri="{FF2B5EF4-FFF2-40B4-BE49-F238E27FC236}">
                    <a16:creationId xmlns:a16="http://schemas.microsoft.com/office/drawing/2014/main" id="{68208DBC-94C5-461F-827E-5FE2ACBB8549}"/>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0" name="TextBox 9">
                <a:extLst>
                  <a:ext uri="{FF2B5EF4-FFF2-40B4-BE49-F238E27FC236}">
                    <a16:creationId xmlns:a16="http://schemas.microsoft.com/office/drawing/2014/main" id="{19EE600B-C01F-4ADB-BDE6-641A3B3F25E9}"/>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7" name="Picture 6">
              <a:extLst>
                <a:ext uri="{FF2B5EF4-FFF2-40B4-BE49-F238E27FC236}">
                  <a16:creationId xmlns:a16="http://schemas.microsoft.com/office/drawing/2014/main" id="{F9A09E17-5CB9-4486-AE69-C1C9D99EDB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 y="2632364"/>
            <a:ext cx="12427527"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latin typeface="Times New Roman" panose="02020603050405020304" pitchFamily="18" charset="0"/>
                <a:cs typeface="Times New Roman" panose="02020603050405020304" pitchFamily="18" charset="0"/>
              </a:rPr>
              <a:t>CHÀO TẠM BIỆT CÁC CON</a:t>
            </a:r>
          </a:p>
        </p:txBody>
      </p:sp>
    </p:spTree>
    <p:extLst>
      <p:ext uri="{BB962C8B-B14F-4D97-AF65-F5344CB8AC3E}">
        <p14:creationId xmlns:p14="http://schemas.microsoft.com/office/powerpoint/2010/main" val="218071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4303" b="9269"/>
          <a:stretch/>
        </p:blipFill>
        <p:spPr>
          <a:xfrm>
            <a:off x="1" y="-17276"/>
            <a:ext cx="12192000" cy="6829268"/>
          </a:xfrm>
          <a:prstGeom prst="rect">
            <a:avLst/>
          </a:prstGeom>
        </p:spPr>
      </p:pic>
      <p:sp>
        <p:nvSpPr>
          <p:cNvPr id="4" name="Title 1">
            <a:extLst>
              <a:ext uri="{FF2B5EF4-FFF2-40B4-BE49-F238E27FC236}">
                <a16:creationId xmlns:a16="http://schemas.microsoft.com/office/drawing/2014/main" id="{9B5CD17E-FDFB-4D16-A0E3-D2D1627A09CF}"/>
              </a:ext>
            </a:extLst>
          </p:cNvPr>
          <p:cNvSpPr txBox="1">
            <a:spLocks/>
          </p:cNvSpPr>
          <p:nvPr/>
        </p:nvSpPr>
        <p:spPr>
          <a:xfrm>
            <a:off x="2857685" y="-17276"/>
            <a:ext cx="7025269"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VNI-Avo" pitchFamily="2" charset="0"/>
                <a:ea typeface="+mj-ea"/>
                <a:cs typeface="Times New Roman" panose="02020603050405020304" pitchFamily="18" charset="0"/>
              </a:rPr>
              <a:t>Khôûi</a:t>
            </a:r>
            <a:r>
              <a:rPr kumimoji="0" lang="en-US" sz="9600" b="1" i="0" u="none" strike="noStrike" kern="1200" cap="none" spc="0" normalizeH="0" baseline="0" noProof="0" dirty="0">
                <a:ln>
                  <a:noFill/>
                </a:ln>
                <a:solidFill>
                  <a:srgbClr val="FF0000"/>
                </a:solidFill>
                <a:effectLst/>
                <a:uLnTx/>
                <a:uFillTx/>
                <a:latin typeface="VNI-Avo" pitchFamily="2" charset="0"/>
                <a:ea typeface="+mj-ea"/>
                <a:cs typeface="Times New Roman" panose="02020603050405020304" pitchFamily="18" charset="0"/>
              </a:rPr>
              <a:t> </a:t>
            </a:r>
            <a:r>
              <a:rPr kumimoji="0" lang="en-US" sz="9600" b="1" i="0" u="none" strike="noStrike" kern="1200" cap="none" spc="0" normalizeH="0" baseline="0" noProof="0" dirty="0" err="1">
                <a:ln>
                  <a:noFill/>
                </a:ln>
                <a:solidFill>
                  <a:srgbClr val="FF0000"/>
                </a:solidFill>
                <a:effectLst/>
                <a:uLnTx/>
                <a:uFillTx/>
                <a:latin typeface="VNI-Avo" pitchFamily="2" charset="0"/>
                <a:ea typeface="+mj-ea"/>
                <a:cs typeface="Times New Roman" panose="02020603050405020304" pitchFamily="18" charset="0"/>
              </a:rPr>
              <a:t>ñoäng</a:t>
            </a:r>
            <a:endParaRPr kumimoji="0" lang="en-US" sz="9600" b="1" i="0" u="none" strike="noStrike" kern="1200" cap="none" spc="0" normalizeH="0" baseline="0" noProof="0" dirty="0">
              <a:ln>
                <a:noFill/>
              </a:ln>
              <a:solidFill>
                <a:srgbClr val="FF0000"/>
              </a:solidFill>
              <a:effectLst/>
              <a:uLnTx/>
              <a:uFillTx/>
              <a:latin typeface="VNI-Avo" pitchFamily="2" charset="0"/>
              <a:ea typeface="+mj-ea"/>
              <a:cs typeface="Times New Roman" panose="02020603050405020304" pitchFamily="18" charset="0"/>
            </a:endParaRPr>
          </a:p>
        </p:txBody>
      </p:sp>
    </p:spTree>
    <p:extLst>
      <p:ext uri="{BB962C8B-B14F-4D97-AF65-F5344CB8AC3E}">
        <p14:creationId xmlns:p14="http://schemas.microsoft.com/office/powerpoint/2010/main" val="2183969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3E61CD-8944-4B31-9C39-C8CCDAF019A5}"/>
              </a:ext>
            </a:extLst>
          </p:cNvPr>
          <p:cNvPicPr>
            <a:picLocks noChangeAspect="1"/>
          </p:cNvPicPr>
          <p:nvPr/>
        </p:nvPicPr>
        <p:blipFill rotWithShape="1">
          <a:blip r:embed="rId3">
            <a:extLst>
              <a:ext uri="{28A0092B-C50C-407E-A947-70E740481C1C}">
                <a14:useLocalDpi xmlns:a14="http://schemas.microsoft.com/office/drawing/2010/main" val="0"/>
              </a:ext>
            </a:extLst>
          </a:blip>
          <a:srcRect t="35823"/>
          <a:stretch/>
        </p:blipFill>
        <p:spPr>
          <a:xfrm>
            <a:off x="3638550" y="859022"/>
            <a:ext cx="6774692" cy="6066716"/>
          </a:xfrm>
          <a:prstGeom prst="rect">
            <a:avLst/>
          </a:prstGeom>
        </p:spPr>
      </p:pic>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algn="ctr">
              <a:defRPr/>
            </a:pPr>
            <a:endParaRPr lang="en-US" kern="0">
              <a:solidFill>
                <a:prstClr val="white"/>
              </a:solidFill>
              <a:ea typeface="宋体"/>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algn="ctr">
              <a:defRPr/>
            </a:pPr>
            <a:endParaRPr lang="en-US" kern="0">
              <a:solidFill>
                <a:prstClr val="white"/>
              </a:solidFill>
              <a:ea typeface="宋体"/>
            </a:endParaRPr>
          </a:p>
        </p:txBody>
      </p:sp>
      <p:sp>
        <p:nvSpPr>
          <p:cNvPr id="13" name="Title 1">
            <a:extLst>
              <a:ext uri="{FF2B5EF4-FFF2-40B4-BE49-F238E27FC236}">
                <a16:creationId xmlns:a16="http://schemas.microsoft.com/office/drawing/2014/main" id="{AA7EFB96-934A-42A4-88C0-1648F54F5DB9}"/>
              </a:ext>
            </a:extLst>
          </p:cNvPr>
          <p:cNvSpPr txBox="1">
            <a:spLocks/>
          </p:cNvSpPr>
          <p:nvPr/>
        </p:nvSpPr>
        <p:spPr>
          <a:xfrm>
            <a:off x="361171" y="197460"/>
            <a:ext cx="10972800" cy="588278"/>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1216854">
              <a:defRPr/>
            </a:pPr>
            <a:r>
              <a:rPr lang="en-US" sz="4000" b="1" dirty="0" err="1">
                <a:latin typeface="Times New Roman" panose="02020603050405020304" pitchFamily="18" charset="0"/>
                <a:ea typeface="微软雅黑"/>
                <a:cs typeface="Times New Roman" panose="02020603050405020304" pitchFamily="18" charset="0"/>
              </a:rPr>
              <a:t>Nêu</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cảm</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nhận</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của</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em</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về</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việc</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làm</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của</a:t>
            </a:r>
            <a:r>
              <a:rPr lang="en-US" sz="4000" b="1" dirty="0">
                <a:latin typeface="Times New Roman" panose="02020603050405020304" pitchFamily="18" charset="0"/>
                <a:ea typeface="微软雅黑"/>
                <a:cs typeface="Times New Roman" panose="02020603050405020304" pitchFamily="18" charset="0"/>
              </a:rPr>
              <a:t> Na.</a:t>
            </a:r>
          </a:p>
        </p:txBody>
      </p:sp>
      <p:pic>
        <p:nvPicPr>
          <p:cNvPr id="8" name="Picture 7">
            <a:extLst>
              <a:ext uri="{FF2B5EF4-FFF2-40B4-BE49-F238E27FC236}">
                <a16:creationId xmlns:a16="http://schemas.microsoft.com/office/drawing/2014/main" id="{6D8941DE-9629-46D6-B5CD-4166995AB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39" y="859022"/>
            <a:ext cx="2990292" cy="3181161"/>
          </a:xfrm>
          <a:prstGeom prst="rect">
            <a:avLst/>
          </a:prstGeom>
        </p:spPr>
      </p:pic>
      <p:pic>
        <p:nvPicPr>
          <p:cNvPr id="17" name="Picture 16">
            <a:extLst>
              <a:ext uri="{FF2B5EF4-FFF2-40B4-BE49-F238E27FC236}">
                <a16:creationId xmlns:a16="http://schemas.microsoft.com/office/drawing/2014/main" id="{53D2EB06-7D0A-4682-A93D-B2378E98A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2856" y="2282754"/>
            <a:ext cx="2832405" cy="1900942"/>
          </a:xfrm>
          <a:prstGeom prst="rect">
            <a:avLst/>
          </a:prstGeom>
        </p:spPr>
      </p:pic>
    </p:spTree>
    <p:extLst>
      <p:ext uri="{BB962C8B-B14F-4D97-AF65-F5344CB8AC3E}">
        <p14:creationId xmlns:p14="http://schemas.microsoft.com/office/powerpoint/2010/main" val="8030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339EE5BE-9E62-41D2-B3F2-00B9AD162DB5}"/>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63085" y="-587591"/>
            <a:ext cx="11223864" cy="7445591"/>
          </a:xfrm>
          <a:prstGeom prst="rect">
            <a:avLst/>
          </a:prstGeom>
        </p:spPr>
      </p:pic>
      <p:pic>
        <p:nvPicPr>
          <p:cNvPr id="13" name="PA_图片 12">
            <a:extLst>
              <a:ext uri="{FF2B5EF4-FFF2-40B4-BE49-F238E27FC236}">
                <a16:creationId xmlns:a16="http://schemas.microsoft.com/office/drawing/2014/main" id="{2A4E6361-0048-4D12-98A2-2F52EB3F8205}"/>
              </a:ext>
            </a:extLst>
          </p:cNvPr>
          <p:cNvPicPr>
            <a:picLocks noChangeAspect="1"/>
          </p:cNvPicPr>
          <p:nvPr>
            <p:custDataLst>
              <p:tags r:id="rId2"/>
            </p:custDataLst>
          </p:nvPr>
        </p:nvPicPr>
        <p:blipFill>
          <a:blip r:embed="rId6"/>
          <a:stretch>
            <a:fillRect/>
          </a:stretch>
        </p:blipFill>
        <p:spPr>
          <a:xfrm>
            <a:off x="-2031301" y="-1779953"/>
            <a:ext cx="771429" cy="1419048"/>
          </a:xfrm>
          <a:prstGeom prst="rect">
            <a:avLst/>
          </a:prstGeom>
          <a:solidFill>
            <a:srgbClr val="FEFE00"/>
          </a:solidFill>
        </p:spPr>
      </p:pic>
      <p:sp>
        <p:nvSpPr>
          <p:cNvPr id="10" name="Title 1">
            <a:extLst>
              <a:ext uri="{FF2B5EF4-FFF2-40B4-BE49-F238E27FC236}">
                <a16:creationId xmlns:a16="http://schemas.microsoft.com/office/drawing/2014/main" id="{986119AC-872C-451E-9362-01E69C4436DF}"/>
              </a:ext>
            </a:extLst>
          </p:cNvPr>
          <p:cNvSpPr txBox="1">
            <a:spLocks/>
          </p:cNvSpPr>
          <p:nvPr/>
        </p:nvSpPr>
        <p:spPr>
          <a:xfrm>
            <a:off x="1479926" y="3135204"/>
            <a:ext cx="8646713" cy="588278"/>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just" defTabSz="1216854">
              <a:defRPr/>
            </a:pP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vi-VN" sz="4000" b="1" dirty="0">
                <a:solidFill>
                  <a:prstClr val="black"/>
                </a:solidFill>
                <a:latin typeface="Times New Roman" panose="02020603050405020304" pitchFamily="18" charset="0"/>
                <a:ea typeface="微软雅黑"/>
                <a:cs typeface="Times New Roman" panose="02020603050405020304" pitchFamily="18" charset="0"/>
              </a:rPr>
              <a:t>Việc làm của bạn Na không đúng, gây tốn điện và có nguy cơ làm hỏng tủ lạnh, Như vậy, trong gia đình để bảo quản tốt đồ đạc, chúng ta cần thực hiện như thế nào? Chúng ta cùng tìm hiểu bài học</a:t>
            </a:r>
            <a:r>
              <a:rPr lang="en-US" sz="4000" b="1" dirty="0">
                <a:solidFill>
                  <a:prstClr val="black"/>
                </a:solidFill>
                <a:latin typeface="Times New Roman" panose="02020603050405020304" pitchFamily="18" charset="0"/>
                <a:ea typeface="微软雅黑"/>
                <a:cs typeface="Times New Roman" panose="02020603050405020304" pitchFamily="18" charset="0"/>
              </a:rPr>
              <a:t> “ </a:t>
            </a:r>
            <a:r>
              <a:rPr lang="en-US" sz="4000" b="1" dirty="0" err="1">
                <a:solidFill>
                  <a:prstClr val="black"/>
                </a:solidFill>
                <a:latin typeface="Times New Roman" panose="02020603050405020304" pitchFamily="18" charset="0"/>
                <a:ea typeface="微软雅黑"/>
                <a:cs typeface="Times New Roman" panose="02020603050405020304" pitchFamily="18" charset="0"/>
              </a:rPr>
              <a:t>Bảo</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quản</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đồ</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dùng</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trong</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gia</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đình</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63054133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765422" y="-1676334"/>
            <a:ext cx="609459" cy="609459"/>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2585" y="-2242"/>
            <a:ext cx="6792700" cy="2445374"/>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5285" y="3409954"/>
            <a:ext cx="1447577" cy="1237995"/>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173" y="672845"/>
            <a:ext cx="1772412" cy="155504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8633" y="577995"/>
            <a:ext cx="1742899" cy="1591848"/>
          </a:xfrm>
          <a:prstGeom prst="rect">
            <a:avLst/>
          </a:prstGeom>
        </p:spPr>
      </p:pic>
      <p:pic>
        <p:nvPicPr>
          <p:cNvPr id="19"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7296" y="3428999"/>
            <a:ext cx="1710704" cy="1558641"/>
          </a:xfrm>
          <a:prstGeom prst="rect">
            <a:avLst/>
          </a:prstGeom>
        </p:spPr>
      </p:pic>
      <p:sp>
        <p:nvSpPr>
          <p:cNvPr id="23" name="TextBox 4"/>
          <p:cNvSpPr txBox="1"/>
          <p:nvPr/>
        </p:nvSpPr>
        <p:spPr>
          <a:xfrm>
            <a:off x="763229" y="2267796"/>
            <a:ext cx="11078675" cy="1200200"/>
          </a:xfrm>
          <a:prstGeom prst="rect">
            <a:avLst/>
          </a:prstGeom>
          <a:noFill/>
        </p:spPr>
        <p:txBody>
          <a:bodyPr wrap="none" rtlCol="0">
            <a:spAutoFit/>
          </a:bodyPr>
          <a:lstStyle/>
          <a:p>
            <a:pPr algn="ctr" defTabSz="914217"/>
            <a:r>
              <a:rPr lang="en-US" altLang="zh-CN" sz="7199" b="1" dirty="0">
                <a:solidFill>
                  <a:srgbClr val="FFFFFF"/>
                </a:solidFill>
                <a:latin typeface="华文新魏" panose="02010800040101010101" pitchFamily="2" charset="-122"/>
                <a:ea typeface="华文新魏" panose="02010800040101010101" pitchFamily="2" charset="-122"/>
              </a:rPr>
              <a:t>KIẾN TẠO TRI THỨC MỚI</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750"/>
                                            <p:tgtEl>
                                              <p:spTgt spid="3"/>
                                            </p:tgtEl>
                                          </p:cBhvr>
                                        </p:animEffect>
                                        <p:anim calcmode="lin" valueType="num">
                                          <p:cBhvr>
                                            <p:cTn id="10" dur="750" fill="hold"/>
                                            <p:tgtEl>
                                              <p:spTgt spid="3"/>
                                            </p:tgtEl>
                                            <p:attrNameLst>
                                              <p:attrName>ppt_x</p:attrName>
                                            </p:attrNameLst>
                                          </p:cBhvr>
                                          <p:tavLst>
                                            <p:tav tm="0">
                                              <p:val>
                                                <p:strVal val="#ppt_x"/>
                                              </p:val>
                                            </p:tav>
                                            <p:tav tm="100000">
                                              <p:val>
                                                <p:strVal val="#ppt_x"/>
                                              </p:val>
                                            </p:tav>
                                          </p:tavLst>
                                        </p:anim>
                                        <p:anim calcmode="lin" valueType="num">
                                          <p:cBhvr>
                                            <p:cTn id="11" dur="75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75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 presetClass="entr" presetSubtype="9" fill="hold"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50000">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14:bounceEnd="50000">
                                          <p:cBhvr additive="base">
                                            <p:cTn id="24"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2" presetClass="entr" presetSubtype="6" fill="hold" nodeType="with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14:presetBounceEnd="50000">
                                      <p:stCondLst>
                                        <p:cond delay="250"/>
                                      </p:stCondLst>
                                      <p:childTnLst>
                                        <p:set>
                                          <p:cBhvr>
                                            <p:cTn id="31" dur="1" fill="hold">
                                              <p:stCondLst>
                                                <p:cond delay="0"/>
                                              </p:stCondLst>
                                            </p:cTn>
                                            <p:tgtEl>
                                              <p:spTgt spid="19"/>
                                            </p:tgtEl>
                                            <p:attrNameLst>
                                              <p:attrName>style.visibility</p:attrName>
                                            </p:attrNameLst>
                                          </p:cBhvr>
                                          <p:to>
                                            <p:strVal val="visible"/>
                                          </p:to>
                                        </p:set>
                                        <p:anim calcmode="lin" valueType="num" p14:bounceEnd="50000">
                                          <p:cBhvr additive="base">
                                            <p:cTn id="3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4" presetClass="entr" presetSubtype="10" fill="hold" grpId="0" nodeType="afterEffect">
                                      <p:stCondLst>
                                        <p:cond delay="0"/>
                                      </p:stCondLst>
                                      <p:iterate type="lt">
                                        <p:tmPct val="30000"/>
                                      </p:iterate>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7"/>
                    </p:tgtEl>
                  </p:cMediaNode>
                </p:audio>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750"/>
                                            <p:tgtEl>
                                              <p:spTgt spid="3"/>
                                            </p:tgtEl>
                                          </p:cBhvr>
                                        </p:animEffect>
                                        <p:anim calcmode="lin" valueType="num">
                                          <p:cBhvr>
                                            <p:cTn id="10" dur="750" fill="hold"/>
                                            <p:tgtEl>
                                              <p:spTgt spid="3"/>
                                            </p:tgtEl>
                                            <p:attrNameLst>
                                              <p:attrName>ppt_x</p:attrName>
                                            </p:attrNameLst>
                                          </p:cBhvr>
                                          <p:tavLst>
                                            <p:tav tm="0">
                                              <p:val>
                                                <p:strVal val="#ppt_x"/>
                                              </p:val>
                                            </p:tav>
                                            <p:tav tm="100000">
                                              <p:val>
                                                <p:strVal val="#ppt_x"/>
                                              </p:val>
                                            </p:tav>
                                          </p:tavLst>
                                        </p:anim>
                                        <p:anim calcmode="lin" valueType="num">
                                          <p:cBhvr>
                                            <p:cTn id="11" dur="75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75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 presetClass="entr" presetSubtype="9"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25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0-#ppt_w/2"/>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4" presetClass="entr" presetSubtype="10" fill="hold" grpId="0" nodeType="afterEffect">
                                      <p:stCondLst>
                                        <p:cond delay="0"/>
                                      </p:stCondLst>
                                      <p:iterate type="lt">
                                        <p:tmPct val="30000"/>
                                      </p:iterate>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7"/>
                    </p:tgtEl>
                  </p:cMediaNode>
                </p:audio>
              </p:childTnLst>
            </p:cTn>
          </p:par>
        </p:tnLst>
        <p:bldLst>
          <p:bldP spid="2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FB35E34-A42A-460E-93C3-DB9E51B3FF25}"/>
              </a:ext>
            </a:extLst>
          </p:cNvPr>
          <p:cNvPicPr>
            <a:picLocks noChangeAspect="1"/>
          </p:cNvPicPr>
          <p:nvPr/>
        </p:nvPicPr>
        <p:blipFill>
          <a:blip r:embed="rId6"/>
          <a:stretch>
            <a:fillRect/>
          </a:stretch>
        </p:blipFill>
        <p:spPr>
          <a:xfrm>
            <a:off x="407368" y="2000733"/>
            <a:ext cx="2509438" cy="2856534"/>
          </a:xfrm>
          <a:prstGeom prst="rect">
            <a:avLst/>
          </a:prstGeom>
        </p:spPr>
      </p:pic>
      <p:sp>
        <p:nvSpPr>
          <p:cNvPr id="33" name="圆角矩形 32"/>
          <p:cNvSpPr/>
          <p:nvPr>
            <p:custDataLst>
              <p:tags r:id="rId2"/>
            </p:custDataLst>
          </p:nvPr>
        </p:nvSpPr>
        <p:spPr>
          <a:xfrm>
            <a:off x="3143673" y="2313138"/>
            <a:ext cx="7987219" cy="2231727"/>
          </a:xfrm>
          <a:prstGeom prst="roundRect">
            <a:avLst/>
          </a:prstGeom>
          <a:solidFill>
            <a:srgbClr val="E963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spcBef>
                <a:spcPct val="0"/>
              </a:spcBef>
            </a:pPr>
            <a:r>
              <a:rPr lang="en-US" altLang="zh-CN" sz="7200" b="1" dirty="0">
                <a:solidFill>
                  <a:prstClr val="white"/>
                </a:solidFill>
                <a:latin typeface="Arial" panose="020F0502020204030204"/>
                <a:cs typeface="+mn-ea"/>
                <a:sym typeface="+mn-lt"/>
              </a:rPr>
              <a:t>HOẠT ĐỘNG 1</a:t>
            </a:r>
            <a:endParaRPr lang="zh-CN" altLang="en-US" sz="7200"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7"/>
          <a:stretch>
            <a:fillRect/>
          </a:stretch>
        </p:blipFill>
        <p:spPr>
          <a:xfrm rot="21316961">
            <a:off x="1614439" y="2071426"/>
            <a:ext cx="2035360" cy="271514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8"/>
          <a:stretch>
            <a:fillRect/>
          </a:stretch>
        </p:blipFill>
        <p:spPr>
          <a:xfrm rot="21420398">
            <a:off x="9959555" y="4833375"/>
            <a:ext cx="2099667" cy="185990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9"/>
          <a:stretch>
            <a:fillRect/>
          </a:stretch>
        </p:blipFill>
        <p:spPr>
          <a:xfrm rot="20481600">
            <a:off x="9436106" y="5376441"/>
            <a:ext cx="1107557" cy="1256501"/>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39" y="260648"/>
            <a:ext cx="1633697" cy="1630456"/>
          </a:xfrm>
          <a:prstGeom prst="rect">
            <a:avLst/>
          </a:prstGeom>
        </p:spPr>
      </p:pic>
    </p:spTree>
    <p:custDataLst>
      <p:tags r:id="rId1"/>
    </p:custDataLst>
    <p:extLst>
      <p:ext uri="{BB962C8B-B14F-4D97-AF65-F5344CB8AC3E}">
        <p14:creationId xmlns:p14="http://schemas.microsoft.com/office/powerpoint/2010/main" val="4016634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2" presetClass="entr" presetSubtype="4"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53"/>
                                        </p:tgtEl>
                                        <p:attrNameLst>
                                          <p:attrName>r</p:attrName>
                                        </p:attrNameLst>
                                      </p:cBhvr>
                                    </p:animRot>
                                    <p:animRot by="-240000">
                                      <p:cBhvr>
                                        <p:cTn id="36" dur="200" fill="hold">
                                          <p:stCondLst>
                                            <p:cond delay="200"/>
                                          </p:stCondLst>
                                        </p:cTn>
                                        <p:tgtEl>
                                          <p:spTgt spid="53"/>
                                        </p:tgtEl>
                                        <p:attrNameLst>
                                          <p:attrName>r</p:attrName>
                                        </p:attrNameLst>
                                      </p:cBhvr>
                                    </p:animRot>
                                    <p:animRot by="240000">
                                      <p:cBhvr>
                                        <p:cTn id="37" dur="200" fill="hold">
                                          <p:stCondLst>
                                            <p:cond delay="400"/>
                                          </p:stCondLst>
                                        </p:cTn>
                                        <p:tgtEl>
                                          <p:spTgt spid="53"/>
                                        </p:tgtEl>
                                        <p:attrNameLst>
                                          <p:attrName>r</p:attrName>
                                        </p:attrNameLst>
                                      </p:cBhvr>
                                    </p:animRot>
                                    <p:animRot by="-240000">
                                      <p:cBhvr>
                                        <p:cTn id="38" dur="200" fill="hold">
                                          <p:stCondLst>
                                            <p:cond delay="600"/>
                                          </p:stCondLst>
                                        </p:cTn>
                                        <p:tgtEl>
                                          <p:spTgt spid="53"/>
                                        </p:tgtEl>
                                        <p:attrNameLst>
                                          <p:attrName>r</p:attrName>
                                        </p:attrNameLst>
                                      </p:cBhvr>
                                    </p:animRot>
                                    <p:animRot by="120000">
                                      <p:cBhvr>
                                        <p:cTn id="39"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3" name="Picture 2">
            <a:extLst>
              <a:ext uri="{FF2B5EF4-FFF2-40B4-BE49-F238E27FC236}">
                <a16:creationId xmlns:a16="http://schemas.microsoft.com/office/drawing/2014/main" id="{3EED2B9E-9F68-4308-91E5-A5EA31EC2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028" y="294058"/>
            <a:ext cx="9429943" cy="455919"/>
          </a:xfrm>
          <a:prstGeom prst="rect">
            <a:avLst/>
          </a:prstGeom>
        </p:spPr>
      </p:pic>
      <p:pic>
        <p:nvPicPr>
          <p:cNvPr id="6" name="Picture 5">
            <a:extLst>
              <a:ext uri="{FF2B5EF4-FFF2-40B4-BE49-F238E27FC236}">
                <a16:creationId xmlns:a16="http://schemas.microsoft.com/office/drawing/2014/main" id="{DAF49C5F-D362-4CE8-8D87-35C22ACAF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57" y="1067057"/>
            <a:ext cx="2850794" cy="3109957"/>
          </a:xfrm>
          <a:prstGeom prst="rect">
            <a:avLst/>
          </a:prstGeom>
        </p:spPr>
      </p:pic>
      <p:pic>
        <p:nvPicPr>
          <p:cNvPr id="11" name="Picture 10">
            <a:extLst>
              <a:ext uri="{FF2B5EF4-FFF2-40B4-BE49-F238E27FC236}">
                <a16:creationId xmlns:a16="http://schemas.microsoft.com/office/drawing/2014/main" id="{8B13C830-F11D-4818-9979-CC3B13176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348" y="3531231"/>
            <a:ext cx="3126676" cy="3147660"/>
          </a:xfrm>
          <a:prstGeom prst="rect">
            <a:avLst/>
          </a:prstGeom>
        </p:spPr>
      </p:pic>
      <p:pic>
        <p:nvPicPr>
          <p:cNvPr id="13" name="Picture 12">
            <a:extLst>
              <a:ext uri="{FF2B5EF4-FFF2-40B4-BE49-F238E27FC236}">
                <a16:creationId xmlns:a16="http://schemas.microsoft.com/office/drawing/2014/main" id="{9E134D2D-8D46-4531-9C99-7757F8AEC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579" y="1115589"/>
            <a:ext cx="3126676" cy="3147660"/>
          </a:xfrm>
          <a:prstGeom prst="rect">
            <a:avLst/>
          </a:prstGeom>
        </p:spPr>
      </p:pic>
      <p:pic>
        <p:nvPicPr>
          <p:cNvPr id="15" name="Picture 14">
            <a:extLst>
              <a:ext uri="{FF2B5EF4-FFF2-40B4-BE49-F238E27FC236}">
                <a16:creationId xmlns:a16="http://schemas.microsoft.com/office/drawing/2014/main" id="{1312CFBB-1B93-4237-A8D4-14209CD8E6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9362" y="3429000"/>
            <a:ext cx="3488656" cy="3147660"/>
          </a:xfrm>
          <a:prstGeom prst="rect">
            <a:avLst/>
          </a:prstGeom>
        </p:spPr>
      </p:pic>
    </p:spTree>
    <p:extLst>
      <p:ext uri="{BB962C8B-B14F-4D97-AF65-F5344CB8AC3E}">
        <p14:creationId xmlns:p14="http://schemas.microsoft.com/office/powerpoint/2010/main" val="357276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1"/>
            <a:ext cx="12192000" cy="6874531"/>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85071" y="204717"/>
            <a:ext cx="11490787" cy="7158761"/>
          </a:xfrm>
          <a:prstGeom prst="rect">
            <a:avLst/>
          </a:prstGeom>
        </p:spPr>
      </p:pic>
      <p:sp>
        <p:nvSpPr>
          <p:cNvPr id="15" name="TextBox 18"/>
          <p:cNvSpPr txBox="1"/>
          <p:nvPr/>
        </p:nvSpPr>
        <p:spPr>
          <a:xfrm>
            <a:off x="4834468" y="2447702"/>
            <a:ext cx="3026642" cy="1200329"/>
          </a:xfrm>
          <a:prstGeom prst="rect">
            <a:avLst/>
          </a:prstGeom>
          <a:noFill/>
        </p:spPr>
        <p:txBody>
          <a:bodyPr wrap="square" rtlCol="0">
            <a:spAutoFit/>
          </a:bodyPr>
          <a:lstStyle/>
          <a:p>
            <a:pPr algn="ctr" defTabSz="1219170"/>
            <a:r>
              <a:rPr lang="en-US" altLang="zh-CN" sz="3600" b="1" dirty="0">
                <a:solidFill>
                  <a:prstClr val="white"/>
                </a:solidFill>
                <a:latin typeface="Times New Roman" panose="02020603050405020304" pitchFamily="18" charset="0"/>
                <a:ea typeface="微软雅黑"/>
                <a:cs typeface="Times New Roman" panose="02020603050405020304" pitchFamily="18" charset="0"/>
              </a:rPr>
              <a:t>THẢO LUẬN NHÓM</a:t>
            </a:r>
            <a:endParaRPr lang="zh-CN" altLang="en-US" sz="3600" b="1" dirty="0">
              <a:solidFill>
                <a:prstClr val="whit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
  <p:tag name="KSO_WM_SLIDE_INDEX" val="1"/>
  <p:tag name="KSO_WM_SLIDE_ITEM_CNT" val="2"/>
  <p:tag name="KSO_WM_SLIDE_LAYOUT" val="a_b"/>
  <p:tag name="KSO_WM_SLIDE_LAYOUT_CNT" val="1_1"/>
  <p:tag name="KSO_WM_SLIDE_TYPE" val="title"/>
  <p:tag name="KSO_WM_TEMPLATE_THUMBS_INDEX" val="1、5、9、12、16、22、25、26"/>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_rels/them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1493</TotalTime>
  <Words>450</Words>
  <Application>Microsoft Macintosh PowerPoint</Application>
  <PresentationFormat>Widescreen</PresentationFormat>
  <Paragraphs>51</Paragraphs>
  <Slides>25</Slides>
  <Notes>13</Notes>
  <HiddenSlides>0</HiddenSlides>
  <MMClips>1</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25</vt:i4>
      </vt:variant>
    </vt:vector>
  </HeadingPairs>
  <TitlesOfParts>
    <vt:vector size="49" baseType="lpstr">
      <vt:lpstr>等线</vt:lpstr>
      <vt:lpstr>华文新魏</vt:lpstr>
      <vt:lpstr>Arial</vt:lpstr>
      <vt:lpstr>Calibri</vt:lpstr>
      <vt:lpstr>Calibri Light</vt:lpstr>
      <vt:lpstr>Garamond</vt:lpstr>
      <vt:lpstr>ITC Avant Garde Std Bk</vt:lpstr>
      <vt:lpstr>Lato Light</vt:lpstr>
      <vt:lpstr>Montserrat Medium</vt:lpstr>
      <vt:lpstr>Times New Roman</vt:lpstr>
      <vt:lpstr>VNI-Avo</vt:lpstr>
      <vt:lpstr>印品黑体</vt:lpstr>
      <vt:lpstr>5_Office Theme</vt:lpstr>
      <vt:lpstr>Office 主题</vt:lpstr>
      <vt:lpstr>2_Office Theme</vt:lpstr>
      <vt:lpstr>8_Office Theme</vt:lpstr>
      <vt:lpstr>8_Office 主题​​</vt:lpstr>
      <vt:lpstr>Office Theme</vt:lpstr>
      <vt:lpstr>1_Organic</vt:lpstr>
      <vt:lpstr>1_Office Theme</vt:lpstr>
      <vt:lpstr>7_Office Theme</vt:lpstr>
      <vt:lpstr>www.33ppt.com </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Le Thi Ngoc Quy</cp:lastModifiedBy>
  <cp:revision>267</cp:revision>
  <dcterms:created xsi:type="dcterms:W3CDTF">2020-10-17T01:03:04Z</dcterms:created>
  <dcterms:modified xsi:type="dcterms:W3CDTF">2023-06-14T04:11:58Z</dcterms:modified>
</cp:coreProperties>
</file>